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3.xml" ContentType="application/vnd.openxmlformats-officedocument.presentationml.notesSlide+xml"/>
  <Override PartName="/ppt/notesSlides/notesSlide16.xml" ContentType="application/vnd.openxmlformats-officedocument.presentationml.notesSlide+xml"/>
  <Override PartName="/ppt/notesSlides/_rels/notesSlide22.xml.rels" ContentType="application/vnd.openxmlformats-package.relationships+xml"/>
  <Override PartName="/ppt/notesSlides/_rels/notesSlide21.xml.rels" ContentType="application/vnd.openxmlformats-package.relationships+xml"/>
  <Override PartName="/ppt/notesSlides/_rels/notesSlide18.xml.rels" ContentType="application/vnd.openxmlformats-package.relationships+xml"/>
  <Override PartName="/ppt/notesSlides/_rels/notesSlide17.xml.rels" ContentType="application/vnd.openxmlformats-package.relationships+xml"/>
  <Override PartName="/ppt/notesSlides/_rels/notesSlide16.xml.rels" ContentType="application/vnd.openxmlformats-package.relationships+xml"/>
  <Override PartName="/ppt/notesSlides/_rels/notesSlide13.xml.rels" ContentType="application/vnd.openxmlformats-package.relationship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_rels/presentation.xml.rels" ContentType="application/vnd.openxmlformats-package.relationships+xml"/>
  <Override PartName="/ppt/slideLayouts/_rels/slideLayout5.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32.xml.rels" ContentType="application/vnd.openxmlformats-package.relationships+xml"/>
  <Override PartName="/ppt/slideLayouts/_rels/slideLayout16.xml.rels" ContentType="application/vnd.openxmlformats-package.relationships+xml"/>
  <Override PartName="/ppt/slideLayouts/_rels/slideLayout47.xml.rels" ContentType="application/vnd.openxmlformats-package.relationships+xml"/>
  <Override PartName="/ppt/slideLayouts/_rels/slideLayout26.xml.rels" ContentType="application/vnd.openxmlformats-package.relationships+xml"/>
  <Override PartName="/ppt/slideLayouts/_rels/slideLayout11.xml.rels" ContentType="application/vnd.openxmlformats-package.relationships+xml"/>
  <Override PartName="/ppt/slideLayouts/_rels/slideLayout17.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3.xml.rels" ContentType="application/vnd.openxmlformats-package.relationships+xml"/>
  <Override PartName="/ppt/slideLayouts/_rels/slideLayout19.xml.rels" ContentType="application/vnd.openxmlformats-package.relationships+xml"/>
  <Override PartName="/ppt/slideLayouts/_rels/slideLayout31.xml.rels" ContentType="application/vnd.openxmlformats-package.relationships+xml"/>
  <Override PartName="/ppt/slideLayouts/_rels/slideLayout24.xml.rels" ContentType="application/vnd.openxmlformats-package.relationships+xml"/>
  <Override PartName="/ppt/slideLayouts/_rels/slideLayout15.xml.rels" ContentType="application/vnd.openxmlformats-package.relationships+xml"/>
  <Override PartName="/ppt/slideLayouts/_rels/slideLayout6.xml.rels" ContentType="application/vnd.openxmlformats-package.relationships+xml"/>
  <Override PartName="/ppt/slideLayouts/_rels/slideLayout42.xml.rels" ContentType="application/vnd.openxmlformats-package.relationships+xml"/>
  <Override PartName="/ppt/slideLayouts/_rels/slideLayout35.xml.rels" ContentType="application/vnd.openxmlformats-package.relationships+xml"/>
  <Override PartName="/ppt/slideLayouts/_rels/slideLayout20.xml.rels" ContentType="application/vnd.openxmlformats-package.relationships+xml"/>
  <Override PartName="/ppt/slideLayouts/_rels/slideLayout41.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36.xml.rels" ContentType="application/vnd.openxmlformats-package.relationships+xml"/>
  <Override PartName="/ppt/slideLayouts/_rels/slideLayout21.xml.rels" ContentType="application/vnd.openxmlformats-package.relationships+xml"/>
  <Override PartName="/ppt/slideLayouts/_rels/slideLayout43.xml.rels" ContentType="application/vnd.openxmlformats-package.relationships+xml"/>
  <Override PartName="/ppt/slideLayouts/_rels/slideLayout27.xml.rels" ContentType="application/vnd.openxmlformats-package.relationships+xml"/>
  <Override PartName="/ppt/slideLayouts/_rels/slideLayout23.xml.rels" ContentType="application/vnd.openxmlformats-package.relationships+xml"/>
  <Override PartName="/ppt/slideLayouts/_rels/slideLayout38.xml.rels" ContentType="application/vnd.openxmlformats-package.relationships+xml"/>
  <Override PartName="/ppt/slideLayouts/_rels/slideLayout29.xml.rels" ContentType="application/vnd.openxmlformats-package.relationships+xml"/>
  <Override PartName="/ppt/slideLayouts/_rels/slideLayout14.xml.rels" ContentType="application/vnd.openxmlformats-package.relationships+xml"/>
  <Override PartName="/ppt/slideLayouts/_rels/slideLayout45.xml.rels" ContentType="application/vnd.openxmlformats-package.relationships+xml"/>
  <Override PartName="/ppt/slideLayouts/_rels/slideLayout30.xml.rels" ContentType="application/vnd.openxmlformats-package.relationships+xml"/>
  <Override PartName="/ppt/slideLayouts/_rels/slideLayout1.xml.rels" ContentType="application/vnd.openxmlformats-package.relationships+xml"/>
  <Override PartName="/ppt/slideLayouts/_rels/slideLayout7.xml.rels" ContentType="application/vnd.openxmlformats-package.relationships+xml"/>
  <Override PartName="/ppt/slideLayouts/_rels/slideLayout22.xml.rels" ContentType="application/vnd.openxmlformats-package.relationships+xml"/>
  <Override PartName="/ppt/slideLayouts/_rels/slideLayout37.xml.rels" ContentType="application/vnd.openxmlformats-package.relationships+xml"/>
  <Override PartName="/ppt/slideLayouts/_rels/slideLayout28.xml.rels" ContentType="application/vnd.openxmlformats-package.relationships+xml"/>
  <Override PartName="/ppt/slideLayouts/_rels/slideLayout44.xml.rels" ContentType="application/vnd.openxmlformats-package.relationships+xml"/>
  <Override PartName="/ppt/slideLayouts/_rels/slideLayout46.xml.rels" ContentType="application/vnd.openxmlformats-package.relationships+xml"/>
  <Override PartName="/ppt/slideLayouts/_rels/slideLayout48.xml.rels" ContentType="application/vnd.openxmlformats-package.relationships+xml"/>
  <Override PartName="/ppt/slideLayouts/_rels/slideLayout33.xml.rels" ContentType="application/vnd.openxmlformats-package.relationships+xml"/>
  <Override PartName="/ppt/slideLayouts/_rels/slideLayout40.xml.rels" ContentType="application/vnd.openxmlformats-package.relationships+xml"/>
  <Override PartName="/ppt/slideLayouts/_rels/slideLayout39.xml.rels" ContentType="application/vnd.openxmlformats-package.relationships+xml"/>
  <Override PartName="/ppt/slideLayouts/slideLayout29.xml" ContentType="application/vnd.openxmlformats-officedocument.presentationml.slideLayout+xml"/>
  <Override PartName="/ppt/slideLayouts/slideLayout9.xml" ContentType="application/vnd.openxmlformats-officedocument.presentationml.slideLayout+xml"/>
  <Override PartName="/ppt/slideLayouts/slideLayout28.xml" ContentType="application/vnd.openxmlformats-officedocument.presentationml.slideLayout+xml"/>
  <Override PartName="/ppt/slideLayouts/slideLayout8.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7.xml" ContentType="application/vnd.openxmlformats-officedocument.presentationml.slideLayout+xml"/>
  <Override PartName="/ppt/slideLayouts/slideLayout1.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22.xml" ContentType="application/vnd.openxmlformats-officedocument.presentationml.slideLayout+xml"/>
  <Override PartName="/ppt/slideLayouts/slideLayout19.xml" ContentType="application/vnd.openxmlformats-officedocument.presentationml.slideLayout+xml"/>
  <Override PartName="/ppt/slideLayouts/slideLayout3.xml" ContentType="application/vnd.openxmlformats-officedocument.presentationml.slideLayout+xml"/>
  <Override PartName="/ppt/slideLayouts/slideLayout23.xml" ContentType="application/vnd.openxmlformats-officedocument.presentationml.slideLayout+xml"/>
  <Override PartName="/ppt/slideLayouts/slideLayout4.xml" ContentType="application/vnd.openxmlformats-officedocument.presentationml.slideLayout+xml"/>
  <Override PartName="/ppt/slideLayouts/slideLayout2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34.xml" ContentType="application/vnd.openxmlformats-officedocument.presentationml.slideLayout+xml"/>
  <Override PartName="/ppt/slideLayouts/slideLayout46.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13.xml" ContentType="application/vnd.openxmlformats-officedocument.presentationml.slideLayout+xml"/>
  <Override PartName="/ppt/slideLayouts/slideLayout11.xml" ContentType="application/vnd.openxmlformats-officedocument.presentationml.slideLayout+xml"/>
  <Override PartName="/ppt/slideLayouts/slideLayout48.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Layouts/slideLayout47.xml" ContentType="application/vnd.openxmlformats-officedocument.presentationml.slideLayout+xml"/>
  <Override PartName="/ppt/slideLayouts/slideLayout27.xml" ContentType="application/vnd.openxmlformats-officedocument.presentationml.slideLayout+xml"/>
  <Override PartName="/ppt/slideLayouts/slideLayout7.xml" ContentType="application/vnd.openxmlformats-officedocument.presentationml.slideLayout+xml"/>
  <Override PartName="/ppt/slideLayouts/slideLayout26.xml" ContentType="application/vnd.openxmlformats-officedocument.presentationml.slideLayout+xml"/>
  <Override PartName="/ppt/slideLayouts/slideLayout6.xml" ContentType="application/vnd.openxmlformats-officedocument.presentationml.slideLayout+xml"/>
  <Override PartName="/ppt/slideLayouts/slideLayout25.xml" ContentType="application/vnd.openxmlformats-officedocument.presentationml.slideLayout+xml"/>
  <Override PartName="/ppt/slideLayouts/slideLayout5.xml" ContentType="application/vnd.openxmlformats-officedocument.presentationml.slideLayout+xml"/>
  <Override PartName="/ppt/media/image58.png" ContentType="image/png"/>
  <Override PartName="/ppt/media/image56.png" ContentType="image/png"/>
  <Override PartName="/ppt/media/image53.jpeg" ContentType="image/jpeg"/>
  <Override PartName="/ppt/media/image23.png" ContentType="image/png"/>
  <Override PartName="/ppt/media/image52.png" ContentType="image/png"/>
  <Override PartName="/ppt/media/image51.png" ContentType="image/png"/>
  <Override PartName="/ppt/media/image4.jpeg" ContentType="image/jpeg"/>
  <Override PartName="/ppt/media/image47.jpeg" ContentType="image/jpeg"/>
  <Override PartName="/ppt/media/image68.png" ContentType="image/png"/>
  <Override PartName="/ppt/media/image46.png" ContentType="image/png"/>
  <Override PartName="/ppt/media/image45.jpeg" ContentType="image/jpeg"/>
  <Override PartName="/ppt/media/image48.png" ContentType="image/png"/>
  <Override PartName="/ppt/media/image44.png" ContentType="image/png"/>
  <Override PartName="/ppt/media/image40.png" ContentType="image/png"/>
  <Override PartName="/ppt/media/image10.png" ContentType="image/png"/>
  <Override PartName="/ppt/media/image1.jpeg" ContentType="image/jpeg"/>
  <Override PartName="/ppt/media/image35.jpeg" ContentType="image/jpeg"/>
  <Override PartName="/ppt/media/image14.jpeg" ContentType="image/jpeg"/>
  <Override PartName="/ppt/media/image54.png" ContentType="image/png"/>
  <Override PartName="/ppt/media/image17.png" ContentType="image/png"/>
  <Override PartName="/ppt/media/image32.jpeg" ContentType="image/jpeg"/>
  <Override PartName="/ppt/media/image19.png" ContentType="image/png"/>
  <Override PartName="/ppt/media/image59.png" ContentType="image/png"/>
  <Override PartName="/ppt/media/image24.jpeg" ContentType="image/jpeg"/>
  <Override PartName="/ppt/media/image22.png" ContentType="image/png"/>
  <Override PartName="/ppt/media/image15.png" ContentType="image/png"/>
  <Override PartName="/ppt/media/image20.png" ContentType="image/png"/>
  <Override PartName="/ppt/media/image57.png" ContentType="image/png"/>
  <Override PartName="/ppt/media/image72.jpeg" ContentType="image/jpeg"/>
  <Override PartName="/ppt/media/image70.jpeg" ContentType="image/jpeg"/>
  <Override PartName="/ppt/media/image63.png" ContentType="image/png"/>
  <Override PartName="/ppt/media/image29.png" ContentType="image/png"/>
  <Override PartName="/ppt/media/image69.png" ContentType="image/png"/>
  <Override PartName="/ppt/media/image67.png" ContentType="image/png"/>
  <Override PartName="/ppt/media/image66.png" ContentType="image/png"/>
  <Override PartName="/ppt/media/image25.png" ContentType="image/png"/>
  <Override PartName="/ppt/media/image62.png" ContentType="image/png"/>
  <Override PartName="/ppt/media/image28.jpeg" ContentType="image/jpeg"/>
  <Override PartName="/ppt/media/image64.png" ContentType="image/png"/>
  <Override PartName="/ppt/media/image27.png" ContentType="image/png"/>
  <Override PartName="/ppt/media/image60.png" ContentType="image/png"/>
  <Override PartName="/ppt/media/image71.png" ContentType="image/png"/>
  <Override PartName="/ppt/media/image6.jpeg" ContentType="image/jpeg"/>
  <Override PartName="/ppt/media/image42.jpeg" ContentType="image/jpeg"/>
  <Override PartName="/ppt/media/image18.png" ContentType="image/png"/>
  <Override PartName="/ppt/media/image21.jpeg" ContentType="image/jpeg"/>
  <Override PartName="/ppt/media/image65.png" ContentType="image/png"/>
  <Override PartName="/ppt/media/image61.png" ContentType="image/png"/>
  <Override PartName="/ppt/media/image5.jpeg" ContentType="image/jpeg"/>
  <Override PartName="/ppt/media/image50.png" ContentType="image/png"/>
  <Override PartName="/ppt/media/image13.png" ContentType="image/png"/>
  <Override PartName="/ppt/media/image16.png" ContentType="image/png"/>
  <Override PartName="/ppt/media/image7.jpeg" ContentType="image/jpeg"/>
  <Override PartName="/ppt/media/image11.png" ContentType="image/png"/>
  <Override PartName="/ppt/media/image26.png" ContentType="image/png"/>
  <Override PartName="/ppt/media/image8.jpeg" ContentType="image/jpeg"/>
  <Override PartName="/ppt/media/image38.png" ContentType="image/png"/>
  <Override PartName="/ppt/media/image9.png" ContentType="image/png"/>
  <Override PartName="/ppt/media/image39.png" ContentType="image/png"/>
  <Override PartName="/ppt/media/image12.png" ContentType="image/png"/>
  <Override PartName="/ppt/media/image49.png" ContentType="image/png"/>
  <Override PartName="/ppt/media/image30.jpeg" ContentType="image/jpeg"/>
  <Override PartName="/ppt/media/image2.jpeg" ContentType="image/jpeg"/>
  <Override PartName="/ppt/media/image31.png" ContentType="image/png"/>
  <Override PartName="/ppt/media/image33.png" ContentType="image/png"/>
  <Override PartName="/ppt/media/image34.jpeg" ContentType="image/jpeg"/>
  <Override PartName="/ppt/media/image37.png" ContentType="image/png"/>
  <Override PartName="/ppt/media/image36.png" ContentType="image/png"/>
  <Override PartName="/ppt/media/image3.jpeg" ContentType="image/jpeg"/>
  <Override PartName="/ppt/media/image41.png" ContentType="image/png"/>
  <Override PartName="/ppt/media/image55.jpeg" ContentType="image/jpeg"/>
  <Override PartName="/ppt/media/image43.png" ContentType="image/png"/>
  <Override PartName="/ppt/presProps.xml" ContentType="application/vnd.openxmlformats-officedocument.presentationml.presProps+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_rels/slide4.xml.rels" ContentType="application/vnd.openxmlformats-package.relationships+xml"/>
  <Override PartName="/ppt/slides/_rels/slide5.xml.rels" ContentType="application/vnd.openxmlformats-package.relationships+xml"/>
  <Override PartName="/ppt/slides/_rels/slide40.xml.rels" ContentType="application/vnd.openxmlformats-package.relationships+xml"/>
  <Override PartName="/ppt/slides/_rels/slide33.xml.rels" ContentType="application/vnd.openxmlformats-package.relationships+xml"/>
  <Override PartName="/ppt/slides/_rels/slide6.xml.rels" ContentType="application/vnd.openxmlformats-package.relationships+xml"/>
  <Override PartName="/ppt/slides/_rels/slide41.xml.rels" ContentType="application/vnd.openxmlformats-package.relationships+xml"/>
  <Override PartName="/ppt/slides/_rels/slide34.xml.rels" ContentType="application/vnd.openxmlformats-package.relationships+xml"/>
  <Override PartName="/ppt/slides/_rels/slide7.xml.rels" ContentType="application/vnd.openxmlformats-package.relationships+xml"/>
  <Override PartName="/ppt/slides/_rels/slide42.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20.xml.rels" ContentType="application/vnd.openxmlformats-package.relationships+xml"/>
  <Override PartName="/ppt/slides/_rels/slide29.xml.rels" ContentType="application/vnd.openxmlformats-package.relationships+xml"/>
  <Override PartName="/ppt/slides/_rels/slide14.xml.rels" ContentType="application/vnd.openxmlformats-package.relationships+xml"/>
  <Override PartName="/ppt/slides/_rels/slide30.xml.rels" ContentType="application/vnd.openxmlformats-package.relationships+xml"/>
  <Override PartName="/ppt/slides/_rels/slide23.xml.rels" ContentType="application/vnd.openxmlformats-package.relationships+xml"/>
  <Override PartName="/ppt/slides/_rels/slide38.xml.rels" ContentType="application/vnd.openxmlformats-package.relationships+xml"/>
  <Override PartName="/ppt/slides/_rels/slide18.xml.rels" ContentType="application/vnd.openxmlformats-package.relationships+xml"/>
  <Override PartName="/ppt/slides/_rels/slide12.xml.rels" ContentType="application/vnd.openxmlformats-package.relationships+xml"/>
  <Override PartName="/ppt/slides/_rels/slide37.xml.rels" ContentType="application/vnd.openxmlformats-package.relationships+xml"/>
  <Override PartName="/ppt/slides/_rels/slide22.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28.xml.rels" ContentType="application/vnd.openxmlformats-package.relationships+xml"/>
  <Override PartName="/ppt/slides/_rels/slide19.xml.rels" ContentType="application/vnd.openxmlformats-package.relationships+xml"/>
  <Override PartName="/ppt/slides/_rels/slide13.xml.rels" ContentType="application/vnd.openxmlformats-package.relationships+xml"/>
  <Override PartName="/ppt/slides/_rels/slide24.xml.rels" ContentType="application/vnd.openxmlformats-package.relationships+xml"/>
  <Override PartName="/ppt/slides/_rels/slide39.xml.rels" ContentType="application/vnd.openxmlformats-package.relationships+xml"/>
  <Override PartName="/ppt/slides/_rels/slide31.xml.rels" ContentType="application/vnd.openxmlformats-package.relationships+xml"/>
  <Override PartName="/ppt/slides/_rels/slide15.xml.rels" ContentType="application/vnd.openxmlformats-package.relationships+xml"/>
  <Override PartName="/ppt/slides/_rels/slide26.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21.xml.rels" ContentType="application/vnd.openxmlformats-package.relationships+xml"/>
  <Override PartName="/ppt/slides/_rels/slide36.xml.rels" ContentType="application/vnd.openxmlformats-package.relationships+xml"/>
  <Override PartName="/ppt/slides/_rels/slide27.xml.rels" ContentType="application/vnd.openxmlformats-package.relationships+xml"/>
  <Override PartName="/ppt/slides/_rels/slide43.xml.rels" ContentType="application/vnd.openxmlformats-package.relationships+xml"/>
  <Override PartName="/ppt/slides/_rels/slide2.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32.xml.rels" ContentType="application/vnd.openxmlformats-package.relationships+xml"/>
  <Override PartName="/ppt/slides/_rels/slide25.xml.rels" ContentType="application/vnd.openxmlformats-package.relationships+xml"/>
  <Override PartName="/ppt/slides/_rels/slide16.xml.rels" ContentType="application/vnd.openxmlformats-package.relationships+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13.xml" ContentType="application/vnd.openxmlformats-officedocument.presentationml.slide+xml"/>
  <Override PartName="/ppt/slides/slide37.xml" ContentType="application/vnd.openxmlformats-officedocument.presentationml.slide+xml"/>
  <Override PartName="/ppt/slides/slide1.xml" ContentType="application/vnd.openxmlformats-officedocument.presentationml.slide+xml"/>
  <Override PartName="/ppt/slides/slide38.xml" ContentType="application/vnd.openxmlformats-officedocument.presentationml.slide+xml"/>
  <Override PartName="/ppt/slides/slide2.xml" ContentType="application/vnd.openxmlformats-officedocument.presentationml.slide+xml"/>
  <Override PartName="/ppt/slides/slide39.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43.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42.xml" ContentType="application/vnd.openxmlformats-officedocument.presentationml.slide+xml"/>
  <Override PartName="/ppt/slides/slide4.xml" ContentType="application/vnd.openxmlformats-officedocument.presentationml.slide+xml"/>
  <Override PartName="/ppt/slides/slide41.xml" ContentType="application/vnd.openxmlformats-officedocument.presentationml.slide+xml"/>
  <Override PartName="/ppt/slides/slide6.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Lst>
  <p:sldSz cx="12192000" cy="6858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50"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2"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pPr algn="ctr">
              <a:buNone/>
            </a:pPr>
            <a:r>
              <a:rPr b="0" lang="en-US" sz="4400" spc="-1" strike="noStrike">
                <a:latin typeface="Arial"/>
              </a:rPr>
              <a:t>Click to move the slide</a:t>
            </a:r>
            <a:endParaRPr b="0" lang="en-US" sz="4400" spc="-1" strike="noStrike">
              <a:latin typeface="Arial"/>
            </a:endParaRPr>
          </a:p>
        </p:txBody>
      </p:sp>
      <p:sp>
        <p:nvSpPr>
          <p:cNvPr id="153"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en-US" sz="2000" spc="-1" strike="noStrike">
                <a:latin typeface="Arial"/>
              </a:rPr>
              <a:t>Click to edit the notes format</a:t>
            </a:r>
            <a:endParaRPr b="0" lang="en-US" sz="2000" spc="-1" strike="noStrike">
              <a:latin typeface="Arial"/>
            </a:endParaRPr>
          </a:p>
        </p:txBody>
      </p:sp>
      <p:sp>
        <p:nvSpPr>
          <p:cNvPr id="154" name="PlaceHolder 3"/>
          <p:cNvSpPr>
            <a:spLocks noGrp="1"/>
          </p:cNvSpPr>
          <p:nvPr>
            <p:ph type="hdr"/>
          </p:nvPr>
        </p:nvSpPr>
        <p:spPr>
          <a:xfrm>
            <a:off x="0" y="0"/>
            <a:ext cx="3280680" cy="534240"/>
          </a:xfrm>
          <a:prstGeom prst="rect">
            <a:avLst/>
          </a:prstGeom>
          <a:noFill/>
          <a:ln w="0">
            <a:noFill/>
          </a:ln>
        </p:spPr>
        <p:txBody>
          <a:bodyPr lIns="0" rIns="0" tIns="0" bIns="0" anchor="t">
            <a:noAutofit/>
          </a:bodyPr>
          <a:p>
            <a:r>
              <a:rPr b="0" lang="en-US" sz="1400" spc="-1" strike="noStrike">
                <a:latin typeface="Times New Roman"/>
              </a:rPr>
              <a:t>&lt;header&gt;</a:t>
            </a:r>
            <a:endParaRPr b="0" lang="en-US" sz="1400" spc="-1" strike="noStrike">
              <a:latin typeface="Times New Roman"/>
            </a:endParaRPr>
          </a:p>
        </p:txBody>
      </p:sp>
      <p:sp>
        <p:nvSpPr>
          <p:cNvPr id="155" name="PlaceHolder 4"/>
          <p:cNvSpPr>
            <a:spLocks noGrp="1"/>
          </p:cNvSpPr>
          <p:nvPr>
            <p:ph type="dt" idx="1"/>
          </p:nvPr>
        </p:nvSpPr>
        <p:spPr>
          <a:xfrm>
            <a:off x="4278960" y="0"/>
            <a:ext cx="3280680" cy="534240"/>
          </a:xfrm>
          <a:prstGeom prst="rect">
            <a:avLst/>
          </a:prstGeom>
          <a:noFill/>
          <a:ln w="0">
            <a:noFill/>
          </a:ln>
        </p:spPr>
        <p:txBody>
          <a:bodyPr lIns="0" rIns="0" tIns="0" bIns="0" anchor="t">
            <a:noAutofit/>
          </a:bodyPr>
          <a:lstStyle>
            <a:lvl1pPr algn="r">
              <a:buNone/>
              <a:defRPr b="0" lang="en-US" sz="1400" spc="-1" strike="noStrike">
                <a:latin typeface="Times New Roman"/>
              </a:defRPr>
            </a:lvl1pPr>
          </a:lstStyle>
          <a:p>
            <a:pPr algn="r">
              <a:buNone/>
            </a:pPr>
            <a:r>
              <a:rPr b="0" lang="en-US" sz="1400" spc="-1" strike="noStrike">
                <a:latin typeface="Times New Roman"/>
              </a:rPr>
              <a:t>&lt;date/time&gt;</a:t>
            </a:r>
            <a:endParaRPr b="0" lang="en-US" sz="1400" spc="-1" strike="noStrike">
              <a:latin typeface="Times New Roman"/>
            </a:endParaRPr>
          </a:p>
        </p:txBody>
      </p:sp>
      <p:sp>
        <p:nvSpPr>
          <p:cNvPr id="156" name="PlaceHolder 5"/>
          <p:cNvSpPr>
            <a:spLocks noGrp="1"/>
          </p:cNvSpPr>
          <p:nvPr>
            <p:ph type="ftr" idx="2"/>
          </p:nvPr>
        </p:nvSpPr>
        <p:spPr>
          <a:xfrm>
            <a:off x="0" y="10157400"/>
            <a:ext cx="3280680" cy="534240"/>
          </a:xfrm>
          <a:prstGeom prst="rect">
            <a:avLst/>
          </a:prstGeom>
          <a:noFill/>
          <a:ln w="0">
            <a:noFill/>
          </a:ln>
        </p:spPr>
        <p:txBody>
          <a:bodyPr lIns="0" rIns="0" tIns="0" bIns="0" anchor="b">
            <a:noAutofit/>
          </a:bodyPr>
          <a:lstStyle>
            <a:lvl1pPr>
              <a:defRPr b="0" lang="en-US" sz="1400" spc="-1" strike="noStrike">
                <a:latin typeface="Times New Roman"/>
              </a:defRPr>
            </a:lvl1pPr>
          </a:lstStyle>
          <a:p>
            <a:r>
              <a:rPr b="0" lang="en-US" sz="1400" spc="-1" strike="noStrike">
                <a:latin typeface="Times New Roman"/>
              </a:rPr>
              <a:t>&lt;footer&gt;</a:t>
            </a:r>
            <a:endParaRPr b="0" lang="en-US" sz="1400" spc="-1" strike="noStrike">
              <a:latin typeface="Times New Roman"/>
            </a:endParaRPr>
          </a:p>
        </p:txBody>
      </p:sp>
      <p:sp>
        <p:nvSpPr>
          <p:cNvPr id="157" name="PlaceHolder 6"/>
          <p:cNvSpPr>
            <a:spLocks noGrp="1"/>
          </p:cNvSpPr>
          <p:nvPr>
            <p:ph type="sldNum" idx="3"/>
          </p:nvPr>
        </p:nvSpPr>
        <p:spPr>
          <a:xfrm>
            <a:off x="4278960" y="10157400"/>
            <a:ext cx="3280680" cy="534240"/>
          </a:xfrm>
          <a:prstGeom prst="rect">
            <a:avLst/>
          </a:prstGeom>
          <a:noFill/>
          <a:ln w="0">
            <a:noFill/>
          </a:ln>
        </p:spPr>
        <p:txBody>
          <a:bodyPr lIns="0" rIns="0" tIns="0" bIns="0" anchor="b">
            <a:noAutofit/>
          </a:bodyPr>
          <a:lstStyle>
            <a:lvl1pPr algn="r">
              <a:buNone/>
              <a:defRPr b="0" lang="en-US" sz="1400" spc="-1" strike="noStrike">
                <a:latin typeface="Times New Roman"/>
              </a:defRPr>
            </a:lvl1pPr>
          </a:lstStyle>
          <a:p>
            <a:pPr algn="r">
              <a:buNone/>
            </a:pPr>
            <a:fld id="{7E9321EA-142B-4767-8117-8DA3B03506FC}"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2" name="PlaceHolder 1"/>
          <p:cNvSpPr>
            <a:spLocks noGrp="1"/>
          </p:cNvSpPr>
          <p:nvPr>
            <p:ph type="body"/>
          </p:nvPr>
        </p:nvSpPr>
        <p:spPr>
          <a:xfrm>
            <a:off x="755640" y="5145120"/>
            <a:ext cx="6044760" cy="4206600"/>
          </a:xfrm>
          <a:prstGeom prst="rect">
            <a:avLst/>
          </a:prstGeom>
          <a:noFill/>
          <a:ln w="0">
            <a:noFill/>
          </a:ln>
        </p:spPr>
        <p:txBody>
          <a:bodyPr lIns="0" rIns="0" tIns="0" bIns="0" anchor="t">
            <a:noAutofit/>
          </a:bodyPr>
          <a:p>
            <a:endParaRPr b="0" lang="en-US" sz="2000" spc="-1" strike="noStrike">
              <a:latin typeface="Arial"/>
            </a:endParaRPr>
          </a:p>
        </p:txBody>
      </p:sp>
      <p:sp>
        <p:nvSpPr>
          <p:cNvPr id="313" name="CustomShape 2"/>
          <p:cNvSpPr/>
          <p:nvPr/>
        </p:nvSpPr>
        <p:spPr>
          <a:xfrm>
            <a:off x="4281480" y="10155240"/>
            <a:ext cx="3273120" cy="532800"/>
          </a:xfrm>
          <a:prstGeom prst="rect">
            <a:avLst/>
          </a:prstGeom>
          <a:noFill/>
          <a:ln w="0">
            <a:noFill/>
          </a:ln>
        </p:spPr>
        <p:style>
          <a:lnRef idx="0"/>
          <a:fillRef idx="0"/>
          <a:effectRef idx="0"/>
          <a:fontRef idx="minor"/>
        </p:style>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4" name="PlaceHolder 1"/>
          <p:cNvSpPr>
            <a:spLocks noGrp="1"/>
          </p:cNvSpPr>
          <p:nvPr>
            <p:ph type="body"/>
          </p:nvPr>
        </p:nvSpPr>
        <p:spPr>
          <a:xfrm>
            <a:off x="755640" y="5145120"/>
            <a:ext cx="6044760" cy="4206600"/>
          </a:xfrm>
          <a:prstGeom prst="rect">
            <a:avLst/>
          </a:prstGeom>
          <a:noFill/>
          <a:ln w="0">
            <a:noFill/>
          </a:ln>
        </p:spPr>
        <p:txBody>
          <a:bodyPr lIns="0" rIns="0" tIns="0" bIns="0" anchor="t">
            <a:noAutofit/>
          </a:bodyPr>
          <a:p>
            <a:endParaRPr b="0" lang="en-US" sz="2000" spc="-1" strike="noStrike">
              <a:latin typeface="Arial"/>
            </a:endParaRPr>
          </a:p>
        </p:txBody>
      </p:sp>
      <p:sp>
        <p:nvSpPr>
          <p:cNvPr id="315" name="CustomShape 2"/>
          <p:cNvSpPr/>
          <p:nvPr/>
        </p:nvSpPr>
        <p:spPr>
          <a:xfrm>
            <a:off x="4281480" y="10155240"/>
            <a:ext cx="3273120" cy="532800"/>
          </a:xfrm>
          <a:prstGeom prst="rect">
            <a:avLst/>
          </a:prstGeom>
          <a:noFill/>
          <a:ln w="0">
            <a:noFill/>
          </a:ln>
        </p:spPr>
        <p:style>
          <a:lnRef idx="0"/>
          <a:fillRef idx="0"/>
          <a:effectRef idx="0"/>
          <a:fontRef idx="minor"/>
        </p:style>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6" name="PlaceHolder 1"/>
          <p:cNvSpPr>
            <a:spLocks noGrp="1"/>
          </p:cNvSpPr>
          <p:nvPr>
            <p:ph type="body"/>
          </p:nvPr>
        </p:nvSpPr>
        <p:spPr>
          <a:xfrm>
            <a:off x="755640" y="5145120"/>
            <a:ext cx="6044760" cy="4206600"/>
          </a:xfrm>
          <a:prstGeom prst="rect">
            <a:avLst/>
          </a:prstGeom>
          <a:noFill/>
          <a:ln w="0">
            <a:noFill/>
          </a:ln>
        </p:spPr>
        <p:txBody>
          <a:bodyPr lIns="0" rIns="0" tIns="0" bIns="0" anchor="t">
            <a:noAutofit/>
          </a:bodyPr>
          <a:p>
            <a:endParaRPr b="0" lang="en-US" sz="2000" spc="-1" strike="noStrike">
              <a:latin typeface="Arial"/>
            </a:endParaRPr>
          </a:p>
        </p:txBody>
      </p:sp>
      <p:sp>
        <p:nvSpPr>
          <p:cNvPr id="317" name="CustomShape 2"/>
          <p:cNvSpPr/>
          <p:nvPr/>
        </p:nvSpPr>
        <p:spPr>
          <a:xfrm>
            <a:off x="4281480" y="10155240"/>
            <a:ext cx="3273120" cy="532800"/>
          </a:xfrm>
          <a:prstGeom prst="rect">
            <a:avLst/>
          </a:prstGeom>
          <a:noFill/>
          <a:ln w="0">
            <a:noFill/>
          </a:ln>
        </p:spPr>
        <p:style>
          <a:lnRef idx="0"/>
          <a:fillRef idx="0"/>
          <a:effectRef idx="0"/>
          <a:fontRef idx="minor"/>
        </p:style>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8" name="PlaceHolder 1"/>
          <p:cNvSpPr>
            <a:spLocks noGrp="1"/>
          </p:cNvSpPr>
          <p:nvPr>
            <p:ph type="body"/>
          </p:nvPr>
        </p:nvSpPr>
        <p:spPr>
          <a:xfrm>
            <a:off x="755640" y="5145120"/>
            <a:ext cx="6044760" cy="4206600"/>
          </a:xfrm>
          <a:prstGeom prst="rect">
            <a:avLst/>
          </a:prstGeom>
          <a:noFill/>
          <a:ln w="0">
            <a:noFill/>
          </a:ln>
        </p:spPr>
        <p:txBody>
          <a:bodyPr lIns="0" rIns="0" tIns="0" bIns="0" anchor="t">
            <a:noAutofit/>
          </a:bodyPr>
          <a:p>
            <a:endParaRPr b="0" lang="en-US" sz="2000" spc="-1" strike="noStrike">
              <a:latin typeface="Arial"/>
            </a:endParaRPr>
          </a:p>
        </p:txBody>
      </p:sp>
      <p:sp>
        <p:nvSpPr>
          <p:cNvPr id="319" name="CustomShape 2"/>
          <p:cNvSpPr/>
          <p:nvPr/>
        </p:nvSpPr>
        <p:spPr>
          <a:xfrm>
            <a:off x="4281480" y="10155240"/>
            <a:ext cx="3273120" cy="532800"/>
          </a:xfrm>
          <a:prstGeom prst="rect">
            <a:avLst/>
          </a:prstGeom>
          <a:noFill/>
          <a:ln w="0">
            <a:noFill/>
          </a:ln>
        </p:spPr>
        <p:style>
          <a:lnRef idx="0"/>
          <a:fillRef idx="0"/>
          <a:effectRef idx="0"/>
          <a:fontRef idx="minor"/>
        </p:style>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0" name="PlaceHolder 1"/>
          <p:cNvSpPr>
            <a:spLocks noGrp="1"/>
          </p:cNvSpPr>
          <p:nvPr>
            <p:ph type="body"/>
          </p:nvPr>
        </p:nvSpPr>
        <p:spPr>
          <a:xfrm>
            <a:off x="755640" y="5145120"/>
            <a:ext cx="6044760" cy="4206600"/>
          </a:xfrm>
          <a:prstGeom prst="rect">
            <a:avLst/>
          </a:prstGeom>
          <a:noFill/>
          <a:ln w="0">
            <a:noFill/>
          </a:ln>
        </p:spPr>
        <p:txBody>
          <a:bodyPr lIns="0" rIns="0" tIns="0" bIns="0" anchor="t">
            <a:noAutofit/>
          </a:bodyPr>
          <a:p>
            <a:endParaRPr b="0" lang="en-US" sz="2000" spc="-1" strike="noStrike">
              <a:latin typeface="Arial"/>
            </a:endParaRPr>
          </a:p>
        </p:txBody>
      </p:sp>
      <p:sp>
        <p:nvSpPr>
          <p:cNvPr id="321" name="CustomShape 2"/>
          <p:cNvSpPr/>
          <p:nvPr/>
        </p:nvSpPr>
        <p:spPr>
          <a:xfrm>
            <a:off x="4281480" y="10155240"/>
            <a:ext cx="3273120" cy="532800"/>
          </a:xfrm>
          <a:prstGeom prst="rect">
            <a:avLst/>
          </a:prstGeom>
          <a:noFill/>
          <a:ln w="0">
            <a:noFill/>
          </a:ln>
        </p:spPr>
        <p:style>
          <a:lnRef idx="0"/>
          <a:fillRef idx="0"/>
          <a:effectRef idx="0"/>
          <a:fontRef idx="minor"/>
        </p:style>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2" name="PlaceHolder 1"/>
          <p:cNvSpPr>
            <a:spLocks noGrp="1"/>
          </p:cNvSpPr>
          <p:nvPr>
            <p:ph type="body"/>
          </p:nvPr>
        </p:nvSpPr>
        <p:spPr>
          <a:xfrm>
            <a:off x="755640" y="5145120"/>
            <a:ext cx="6044760" cy="4206600"/>
          </a:xfrm>
          <a:prstGeom prst="rect">
            <a:avLst/>
          </a:prstGeom>
          <a:noFill/>
          <a:ln w="0">
            <a:noFill/>
          </a:ln>
        </p:spPr>
        <p:txBody>
          <a:bodyPr lIns="0" rIns="0" tIns="0" bIns="0" anchor="t">
            <a:noAutofit/>
          </a:bodyPr>
          <a:p>
            <a:endParaRPr b="0" lang="en-US" sz="2000" spc="-1" strike="noStrike">
              <a:latin typeface="Arial"/>
            </a:endParaRPr>
          </a:p>
        </p:txBody>
      </p:sp>
      <p:sp>
        <p:nvSpPr>
          <p:cNvPr id="323" name="CustomShape 2"/>
          <p:cNvSpPr/>
          <p:nvPr/>
        </p:nvSpPr>
        <p:spPr>
          <a:xfrm>
            <a:off x="4281480" y="10155240"/>
            <a:ext cx="3273120" cy="532800"/>
          </a:xfrm>
          <a:prstGeom prst="rect">
            <a:avLst/>
          </a:prstGeom>
          <a:noFill/>
          <a:ln w="0">
            <a:noFill/>
          </a:ln>
        </p:spPr>
        <p:style>
          <a:lnRef idx="0"/>
          <a:fillRef idx="0"/>
          <a:effectRef idx="0"/>
          <a:fontRef idx="minor"/>
        </p:style>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3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3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3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3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3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3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1"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3"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4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5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5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5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56"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5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60"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62"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63"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6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6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6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68"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70"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71"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72"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73"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74"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75"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7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8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8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8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8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8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9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9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9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9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9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9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9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0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0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0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0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0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0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0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0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1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1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1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1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1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1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2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12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2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2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12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3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13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3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3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3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3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3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3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4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4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4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4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4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4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4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4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5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5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1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1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39"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US" sz="4400" spc="-1" strike="noStrike">
                <a:latin typeface="Arial"/>
              </a:rPr>
              <a:t>Click to edit the title </a:t>
            </a:r>
            <a:r>
              <a:rPr b="0" lang="en-US" sz="4400" spc="-1" strike="noStrike">
                <a:latin typeface="Arial"/>
              </a:rPr>
              <a:t>text format</a:t>
            </a:r>
            <a:endParaRPr b="0" lang="en-US" sz="4400" spc="-1" strike="noStrike">
              <a:latin typeface="Arial"/>
            </a:endParaRPr>
          </a:p>
        </p:txBody>
      </p:sp>
      <p:sp>
        <p:nvSpPr>
          <p:cNvPr id="7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US" sz="4400" spc="-1" strike="noStrike">
                <a:latin typeface="Arial"/>
              </a:rPr>
              <a:t>Click to edit the title </a:t>
            </a:r>
            <a:r>
              <a:rPr b="0" lang="en-US" sz="4400" spc="-1" strike="noStrike">
                <a:latin typeface="Arial"/>
              </a:rPr>
              <a:t>text format</a:t>
            </a:r>
            <a:endParaRPr b="0" lang="en-US" sz="4400" spc="-1" strike="noStrike">
              <a:latin typeface="Arial"/>
            </a:endParaRPr>
          </a:p>
        </p:txBody>
      </p:sp>
      <p:sp>
        <p:nvSpPr>
          <p:cNvPr id="11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25.xml"/>
</Relationships>
</file>

<file path=ppt/slides/_rels/slide11.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25.xml"/>
</Relationships>
</file>

<file path=ppt/slides/_rels/slide12.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37.xml"/>
</Relationships>
</file>

<file path=ppt/slides/_rels/slide13.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jpeg"/><Relationship Id="rId3" Type="http://schemas.openxmlformats.org/officeDocument/2006/relationships/slideLayout" Target="../slideLayouts/slideLayout25.xml"/><Relationship Id="rId4"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25.xml"/>
</Relationships>
</file>

<file path=ppt/slides/_rels/slide15.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25.xml"/>
</Relationships>
</file>

<file path=ppt/slides/_rels/slide16.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jpeg"/><Relationship Id="rId3" Type="http://schemas.openxmlformats.org/officeDocument/2006/relationships/slideLayout" Target="../slideLayouts/slideLayout25.xml"/><Relationship Id="rId4"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jpeg"/><Relationship Id="rId3" Type="http://schemas.openxmlformats.org/officeDocument/2006/relationships/slideLayout" Target="../slideLayouts/slideLayout25.xml"/><Relationship Id="rId4"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jpeg"/><Relationship Id="rId3" Type="http://schemas.openxmlformats.org/officeDocument/2006/relationships/slideLayout" Target="../slideLayouts/slideLayout25.xml"/><Relationship Id="rId4"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jpeg"/><Relationship Id="rId3" Type="http://schemas.openxmlformats.org/officeDocument/2006/relationships/image" Target="../media/image35.jpeg"/><Relationship Id="rId4" Type="http://schemas.openxmlformats.org/officeDocument/2006/relationships/slideLayout" Target="../slideLayouts/slideLayout37.xml"/>
</Relationships>
</file>

<file path=ppt/slides/_rels/slide2.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jpeg"/><Relationship Id="rId3"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25.xml"/>
</Relationships>
</file>

<file path=ppt/slides/_rels/slide21.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png"/><Relationship Id="rId3" Type="http://schemas.openxmlformats.org/officeDocument/2006/relationships/slideLayout" Target="../slideLayouts/slideLayout25.xml"/><Relationship Id="rId4"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image" Target="../media/image40.png"/><Relationship Id="rId3" Type="http://schemas.openxmlformats.org/officeDocument/2006/relationships/slideLayout" Target="../slideLayouts/slideLayout25.xml"/><Relationship Id="rId4"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jpeg"/><Relationship Id="rId3" Type="http://schemas.openxmlformats.org/officeDocument/2006/relationships/slideLayout" Target="../slideLayouts/slideLayout25.xml"/>
</Relationships>
</file>

<file path=ppt/slides/_rels/slide24.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slideLayout" Target="../slideLayouts/slideLayout25.xml"/>
</Relationships>
</file>

<file path=ppt/slides/_rels/slide25.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image" Target="../media/image45.jpeg"/><Relationship Id="rId3" Type="http://schemas.openxmlformats.org/officeDocument/2006/relationships/slideLayout" Target="../slideLayouts/slideLayout25.xml"/>
</Relationships>
</file>

<file path=ppt/slides/_rels/slide26.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slideLayout" Target="../slideLayouts/slideLayout25.xml"/>
</Relationships>
</file>

<file path=ppt/slides/_rels/slide27.xml.rels><?xml version="1.0" encoding="UTF-8"?>
<Relationships xmlns="http://schemas.openxmlformats.org/package/2006/relationships"><Relationship Id="rId1" Type="http://schemas.openxmlformats.org/officeDocument/2006/relationships/image" Target="../media/image47.jpeg"/><Relationship Id="rId2" Type="http://schemas.openxmlformats.org/officeDocument/2006/relationships/slideLayout" Target="../slideLayouts/slideLayout25.xml"/>
</Relationships>
</file>

<file path=ppt/slides/_rels/slide28.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slideLayout" Target="../slideLayouts/slideLayout25.xml"/>
</Relationships>
</file>

<file path=ppt/slides/_rels/slide29.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slideLayout" Target="../slideLayouts/slideLayout25.xml"/>
</Relationships>
</file>

<file path=ppt/slides/_rels/slide3.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jpeg"/><Relationship Id="rId3" Type="http://schemas.openxmlformats.org/officeDocument/2006/relationships/slideLayout" Target="../slideLayouts/slideLayout1.xml"/>
</Relationships>
</file>

<file path=ppt/slides/_rels/slide30.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slideLayout" Target="../slideLayouts/slideLayout25.xml"/>
</Relationships>
</file>

<file path=ppt/slides/_rels/slide31.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37.xml"/>
</Relationships>
</file>

<file path=ppt/slides/_rels/slide32.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slideLayout" Target="../slideLayouts/slideLayout37.xml"/>
</Relationships>
</file>

<file path=ppt/slides/_rels/slide33.xml.rels><?xml version="1.0" encoding="UTF-8"?>
<Relationships xmlns="http://schemas.openxmlformats.org/package/2006/relationships"><Relationship Id="rId1" Type="http://schemas.openxmlformats.org/officeDocument/2006/relationships/image" Target="../media/image53.jpeg"/><Relationship Id="rId2" Type="http://schemas.openxmlformats.org/officeDocument/2006/relationships/image" Target="../media/image54.png"/><Relationship Id="rId3" Type="http://schemas.openxmlformats.org/officeDocument/2006/relationships/slideLayout" Target="../slideLayouts/slideLayout25.xml"/>
</Relationships>
</file>

<file path=ppt/slides/_rels/slide34.xml.rels><?xml version="1.0" encoding="UTF-8"?>
<Relationships xmlns="http://schemas.openxmlformats.org/package/2006/relationships"><Relationship Id="rId1" Type="http://schemas.openxmlformats.org/officeDocument/2006/relationships/image" Target="../media/image55.jpeg"/><Relationship Id="rId2" Type="http://schemas.openxmlformats.org/officeDocument/2006/relationships/slideLayout" Target="../slideLayouts/slideLayout37.xml"/>
</Relationships>
</file>

<file path=ppt/slides/_rels/slide35.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slideLayout" Target="../slideLayouts/slideLayout25.xml"/>
</Relationships>
</file>

<file path=ppt/slides/_rels/slide36.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7.xml.rels><?xml version="1.0" encoding="UTF-8"?>
<Relationships xmlns="http://schemas.openxmlformats.org/package/2006/relationships"><Relationship Id="rId1" Type="http://schemas.openxmlformats.org/officeDocument/2006/relationships/image" Target="../media/image57.png"/><Relationship Id="rId2" Type="http://schemas.openxmlformats.org/officeDocument/2006/relationships/image" Target="../media/image58.png"/><Relationship Id="rId3" Type="http://schemas.openxmlformats.org/officeDocument/2006/relationships/slideLayout" Target="../slideLayouts/slideLayout25.xml"/>
</Relationships>
</file>

<file path=ppt/slides/_rels/slide38.xml.rels><?xml version="1.0" encoding="UTF-8"?>
<Relationships xmlns="http://schemas.openxmlformats.org/package/2006/relationships"><Relationship Id="rId1" Type="http://schemas.openxmlformats.org/officeDocument/2006/relationships/image" Target="../media/image59.png"/><Relationship Id="rId2" Type="http://schemas.openxmlformats.org/officeDocument/2006/relationships/image" Target="../media/image60.png"/><Relationship Id="rId3" Type="http://schemas.openxmlformats.org/officeDocument/2006/relationships/slideLayout" Target="../slideLayouts/slideLayout25.xml"/>
</Relationships>
</file>

<file path=ppt/slides/_rels/slide39.xml.rels><?xml version="1.0" encoding="UTF-8"?>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jpeg"/><Relationship Id="rId3" Type="http://schemas.openxmlformats.org/officeDocument/2006/relationships/slideLayout" Target="../slideLayouts/slideLayout1.xml"/>
</Relationships>
</file>

<file path=ppt/slides/_rels/slide40.xml.rels><?xml version="1.0" encoding="UTF-8"?>
<Relationships xmlns="http://schemas.openxmlformats.org/package/2006/relationships"><Relationship Id="rId1" Type="http://schemas.openxmlformats.org/officeDocument/2006/relationships/image" Target="../media/image63.png"/><Relationship Id="rId2" Type="http://schemas.openxmlformats.org/officeDocument/2006/relationships/image" Target="../media/image64.png"/><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slideLayout" Target="../slideLayouts/slideLayout25.xml"/>
</Relationships>
</file>

<file path=ppt/slides/_rels/slide41.xml.rels><?xml version="1.0" encoding="UTF-8"?>
<Relationships xmlns="http://schemas.openxmlformats.org/package/2006/relationships"><Relationship Id="rId1" Type="http://schemas.openxmlformats.org/officeDocument/2006/relationships/image" Target="../media/image67.png"/><Relationship Id="rId2" Type="http://schemas.openxmlformats.org/officeDocument/2006/relationships/image" Target="../media/image68.png"/><Relationship Id="rId3" Type="http://schemas.openxmlformats.org/officeDocument/2006/relationships/slideLayout" Target="../slideLayouts/slideLayout25.xml"/>
</Relationships>
</file>

<file path=ppt/slides/_rels/slide42.xml.rels><?xml version="1.0" encoding="UTF-8"?>
<Relationships xmlns="http://schemas.openxmlformats.org/package/2006/relationships"><Relationship Id="rId1" Type="http://schemas.openxmlformats.org/officeDocument/2006/relationships/image" Target="../media/image69.png"/><Relationship Id="rId2" Type="http://schemas.openxmlformats.org/officeDocument/2006/relationships/image" Target="../media/image70.jpeg"/><Relationship Id="rId3" Type="http://schemas.openxmlformats.org/officeDocument/2006/relationships/image" Target="../media/image71.png"/><Relationship Id="rId4" Type="http://schemas.openxmlformats.org/officeDocument/2006/relationships/slideLayout" Target="../slideLayouts/slideLayout25.xml"/>
</Relationships>
</file>

<file path=ppt/slides/_rels/slide43.xml.rels><?xml version="1.0" encoding="UTF-8"?>
<Relationships xmlns="http://schemas.openxmlformats.org/package/2006/relationships"><Relationship Id="rId1" Type="http://schemas.openxmlformats.org/officeDocument/2006/relationships/image" Target="../media/image72.jpeg"/><Relationship Id="rId2" Type="http://schemas.openxmlformats.org/officeDocument/2006/relationships/slideLayout" Target="../slideLayouts/slideLayout25.xml"/>
</Relationships>
</file>

<file path=ppt/slides/_rels/slide5.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5.xml"/>
</Relationships>
</file>

<file path=ppt/slides/_rels/slide8.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25.xml"/>
</Relationships>
</file>

<file path=ppt/slides/_rels/slide9.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jpe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8" name="" descr=""/>
          <p:cNvPicPr/>
          <p:nvPr/>
        </p:nvPicPr>
        <p:blipFill>
          <a:blip r:embed="rId1"/>
          <a:stretch/>
        </p:blipFill>
        <p:spPr>
          <a:xfrm>
            <a:off x="637200" y="360"/>
            <a:ext cx="5142960" cy="6857640"/>
          </a:xfrm>
          <a:prstGeom prst="rect">
            <a:avLst/>
          </a:prstGeom>
          <a:ln w="0">
            <a:noFill/>
          </a:ln>
        </p:spPr>
      </p:pic>
      <p:pic>
        <p:nvPicPr>
          <p:cNvPr id="159" name="" descr=""/>
          <p:cNvPicPr/>
          <p:nvPr/>
        </p:nvPicPr>
        <p:blipFill>
          <a:blip r:embed="rId2"/>
          <a:stretch/>
        </p:blipFill>
        <p:spPr>
          <a:xfrm>
            <a:off x="6172200" y="360"/>
            <a:ext cx="5142960" cy="6857640"/>
          </a:xfrm>
          <a:prstGeom prst="rect">
            <a:avLst/>
          </a:prstGeom>
          <a:ln w="0">
            <a:noFill/>
          </a:ln>
        </p:spPr>
      </p:pic>
      <p:sp>
        <p:nvSpPr>
          <p:cNvPr id="160" name=""/>
          <p:cNvSpPr txBox="1"/>
          <p:nvPr/>
        </p:nvSpPr>
        <p:spPr>
          <a:xfrm rot="5400000">
            <a:off x="-1347480" y="3089520"/>
            <a:ext cx="3277440" cy="346320"/>
          </a:xfrm>
          <a:prstGeom prst="rect">
            <a:avLst/>
          </a:prstGeom>
          <a:noFill/>
          <a:ln w="0">
            <a:noFill/>
          </a:ln>
        </p:spPr>
        <p:txBody>
          <a:bodyPr lIns="90000" rIns="90000" tIns="45000" bIns="45000" anchor="t">
            <a:noAutofit/>
          </a:bodyPr>
          <a:p>
            <a:r>
              <a:rPr b="0" lang="en-US" sz="1800" spc="-1" strike="noStrike">
                <a:latin typeface="Arial"/>
              </a:rPr>
              <a:t>https://postersfortheplanet.org/</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CustomShape 1"/>
          <p:cNvSpPr/>
          <p:nvPr/>
        </p:nvSpPr>
        <p:spPr>
          <a:xfrm>
            <a:off x="838080" y="365040"/>
            <a:ext cx="10509840" cy="1319760"/>
          </a:xfrm>
          <a:prstGeom prst="rect">
            <a:avLst/>
          </a:prstGeom>
          <a:noFill/>
          <a:ln w="0">
            <a:noFill/>
          </a:ln>
        </p:spPr>
        <p:style>
          <a:lnRef idx="0"/>
          <a:fillRef idx="0"/>
          <a:effectRef idx="0"/>
          <a:fontRef idx="minor"/>
        </p:style>
        <p:txBody>
          <a:bodyPr lIns="90000" rIns="90000" tIns="45000" bIns="45000" anchor="ctr">
            <a:noAutofit/>
          </a:bodyPr>
          <a:p>
            <a:pPr>
              <a:lnSpc>
                <a:spcPct val="90000"/>
              </a:lnSpc>
              <a:buNone/>
            </a:pPr>
            <a:r>
              <a:rPr b="0" lang="en-GB" sz="4400" spc="-1" strike="noStrike">
                <a:solidFill>
                  <a:srgbClr val="000000"/>
                </a:solidFill>
                <a:latin typeface="Calibri Light"/>
                <a:ea typeface="DejaVu Sans"/>
              </a:rPr>
              <a:t>Wat doen leden van Meerkracht?</a:t>
            </a:r>
            <a:endParaRPr b="0" lang="en-US" sz="4400" spc="-1" strike="noStrike">
              <a:latin typeface="Arial"/>
            </a:endParaRPr>
          </a:p>
        </p:txBody>
      </p:sp>
      <p:sp>
        <p:nvSpPr>
          <p:cNvPr id="191" name="CustomShape 2"/>
          <p:cNvSpPr/>
          <p:nvPr/>
        </p:nvSpPr>
        <p:spPr>
          <a:xfrm>
            <a:off x="288000" y="1484640"/>
            <a:ext cx="11469960" cy="4345560"/>
          </a:xfrm>
          <a:prstGeom prst="rect">
            <a:avLst/>
          </a:prstGeom>
          <a:noFill/>
          <a:ln w="0">
            <a:noFill/>
          </a:ln>
        </p:spPr>
        <p:style>
          <a:lnRef idx="0"/>
          <a:fillRef idx="0"/>
          <a:effectRef idx="0"/>
          <a:fontRef idx="minor"/>
        </p:style>
        <p:txBody>
          <a:bodyPr lIns="90000" rIns="90000" tIns="45000" bIns="45000" anchor="t">
            <a:normAutofit fontScale="83000"/>
          </a:bodyPr>
          <a:p>
            <a:pPr marL="3960">
              <a:lnSpc>
                <a:spcPct val="90000"/>
              </a:lnSpc>
              <a:spcBef>
                <a:spcPts val="1001"/>
              </a:spcBef>
              <a:buNone/>
            </a:pPr>
            <a:endParaRPr b="0" lang="en-US" sz="1800" spc="-1" strike="noStrike">
              <a:latin typeface="Arial"/>
            </a:endParaRPr>
          </a:p>
          <a:p>
            <a:pPr marL="719280">
              <a:lnSpc>
                <a:spcPct val="90000"/>
              </a:lnSpc>
              <a:spcBef>
                <a:spcPts val="850"/>
              </a:spcBef>
              <a:spcAft>
                <a:spcPts val="850"/>
              </a:spcAft>
              <a:buNone/>
            </a:pPr>
            <a:r>
              <a:rPr b="0" i="1" lang="en-GB" sz="2400" spc="-1" strike="noStrike">
                <a:solidFill>
                  <a:srgbClr val="000000"/>
                </a:solidFill>
                <a:latin typeface="Calibri"/>
                <a:ea typeface="DejaVu Sans"/>
              </a:rPr>
              <a:t>Maandelijks zwerfvuilwandelen</a:t>
            </a:r>
            <a:endParaRPr b="0" lang="en-US" sz="2400" spc="-1" strike="noStrike">
              <a:latin typeface="Arial"/>
            </a:endParaRPr>
          </a:p>
          <a:p>
            <a:pPr marL="719280">
              <a:lnSpc>
                <a:spcPct val="90000"/>
              </a:lnSpc>
              <a:spcBef>
                <a:spcPts val="850"/>
              </a:spcBef>
              <a:spcAft>
                <a:spcPts val="850"/>
              </a:spcAft>
              <a:buNone/>
            </a:pPr>
            <a:r>
              <a:rPr b="0" i="1" lang="en-GB" sz="2400" spc="-1" strike="noStrike">
                <a:solidFill>
                  <a:srgbClr val="000000"/>
                </a:solidFill>
                <a:latin typeface="Calibri"/>
                <a:ea typeface="DejaVu Sans"/>
              </a:rPr>
              <a:t>Voorlichting geven op basisschool SWS Meeroevers, Dag van de Duurzaamheid</a:t>
            </a:r>
            <a:endParaRPr b="0" lang="en-US" sz="2400" spc="-1" strike="noStrike">
              <a:latin typeface="Arial"/>
            </a:endParaRPr>
          </a:p>
          <a:p>
            <a:pPr marL="719280">
              <a:lnSpc>
                <a:spcPct val="90000"/>
              </a:lnSpc>
              <a:spcBef>
                <a:spcPts val="850"/>
              </a:spcBef>
              <a:spcAft>
                <a:spcPts val="850"/>
              </a:spcAft>
              <a:buNone/>
            </a:pPr>
            <a:r>
              <a:rPr b="0" i="1" lang="en-GB" sz="2400" spc="-1" strike="noStrike">
                <a:solidFill>
                  <a:srgbClr val="000000"/>
                </a:solidFill>
                <a:latin typeface="Calibri"/>
                <a:ea typeface="DejaVu Sans"/>
              </a:rPr>
              <a:t>Informatieavond, zoals vanavond</a:t>
            </a:r>
            <a:endParaRPr b="0" lang="en-US" sz="2400" spc="-1" strike="noStrike">
              <a:latin typeface="Arial"/>
            </a:endParaRPr>
          </a:p>
          <a:p>
            <a:pPr marL="719280">
              <a:lnSpc>
                <a:spcPct val="90000"/>
              </a:lnSpc>
              <a:spcBef>
                <a:spcPts val="850"/>
              </a:spcBef>
              <a:spcAft>
                <a:spcPts val="850"/>
              </a:spcAft>
              <a:buNone/>
            </a:pPr>
            <a:r>
              <a:rPr b="0" i="1" lang="en-GB" sz="2400" spc="-1" strike="noStrike">
                <a:solidFill>
                  <a:srgbClr val="000000"/>
                </a:solidFill>
                <a:latin typeface="Calibri"/>
                <a:ea typeface="DejaVu Sans"/>
              </a:rPr>
              <a:t>Contact gemeente, bureau meerstad, en andere coöperaties</a:t>
            </a:r>
            <a:endParaRPr b="0" lang="en-US" sz="2400" spc="-1" strike="noStrike">
              <a:latin typeface="Arial"/>
            </a:endParaRPr>
          </a:p>
          <a:p>
            <a:pPr marL="719280">
              <a:lnSpc>
                <a:spcPct val="90000"/>
              </a:lnSpc>
              <a:spcBef>
                <a:spcPts val="850"/>
              </a:spcBef>
              <a:spcAft>
                <a:spcPts val="850"/>
              </a:spcAft>
              <a:buNone/>
            </a:pPr>
            <a:r>
              <a:rPr b="0" i="1" lang="en-GB" sz="2400" spc="-1" strike="noStrike">
                <a:solidFill>
                  <a:srgbClr val="000000"/>
                </a:solidFill>
                <a:latin typeface="Calibri"/>
                <a:ea typeface="DejaVu Sans"/>
              </a:rPr>
              <a:t>Adviseren nieuwbouwers (biobased bouwen, zonnepanelen, laadpalen, ...)</a:t>
            </a:r>
            <a:endParaRPr b="0" lang="en-US" sz="2400" spc="-1" strike="noStrike">
              <a:latin typeface="Arial"/>
            </a:endParaRPr>
          </a:p>
          <a:p>
            <a:pPr marL="719280">
              <a:lnSpc>
                <a:spcPct val="90000"/>
              </a:lnSpc>
              <a:spcBef>
                <a:spcPts val="850"/>
              </a:spcBef>
              <a:spcAft>
                <a:spcPts val="850"/>
              </a:spcAft>
              <a:buNone/>
            </a:pPr>
            <a:r>
              <a:rPr b="0" i="1" lang="en-GB" sz="2400" spc="-1" strike="noStrike">
                <a:solidFill>
                  <a:srgbClr val="000000"/>
                </a:solidFill>
                <a:latin typeface="Calibri"/>
                <a:ea typeface="DejaVu Sans"/>
              </a:rPr>
              <a:t>Fruitbomen snoeien, fruit plukken, oogstfeest, bloembollen poten</a:t>
            </a:r>
            <a:endParaRPr b="0" lang="en-US" sz="2400" spc="-1" strike="noStrike">
              <a:latin typeface="Arial"/>
            </a:endParaRPr>
          </a:p>
          <a:p>
            <a:pPr marL="719280">
              <a:lnSpc>
                <a:spcPct val="90000"/>
              </a:lnSpc>
              <a:spcBef>
                <a:spcPts val="850"/>
              </a:spcBef>
              <a:spcAft>
                <a:spcPts val="850"/>
              </a:spcAft>
              <a:buNone/>
            </a:pPr>
            <a:r>
              <a:rPr b="0" i="1" lang="en-GB" sz="2400" spc="-1" strike="noStrike">
                <a:solidFill>
                  <a:srgbClr val="000000"/>
                </a:solidFill>
                <a:latin typeface="Calibri"/>
                <a:ea typeface="DejaVu Sans"/>
              </a:rPr>
              <a:t>Nieuwe energieprojecten opzetten (zon, wind, laadpalen, …)?</a:t>
            </a:r>
            <a:endParaRPr b="0" lang="en-US" sz="2400" spc="-1" strike="noStrike">
              <a:latin typeface="Arial"/>
            </a:endParaRPr>
          </a:p>
          <a:p>
            <a:pPr marL="719280">
              <a:lnSpc>
                <a:spcPct val="90000"/>
              </a:lnSpc>
              <a:spcBef>
                <a:spcPts val="850"/>
              </a:spcBef>
              <a:spcAft>
                <a:spcPts val="850"/>
              </a:spcAft>
              <a:buNone/>
            </a:pPr>
            <a:r>
              <a:rPr b="0" i="1" lang="en-GB" sz="2400" spc="-1" strike="noStrike">
                <a:solidFill>
                  <a:srgbClr val="000000"/>
                </a:solidFill>
                <a:latin typeface="Calibri"/>
                <a:ea typeface="DejaVu Sans"/>
              </a:rPr>
              <a:t>Elektrische deelauto´s?</a:t>
            </a:r>
            <a:endParaRPr b="0" lang="en-US" sz="2400" spc="-1" strike="noStrike">
              <a:latin typeface="Arial"/>
            </a:endParaRPr>
          </a:p>
          <a:p>
            <a:pPr marL="719280">
              <a:lnSpc>
                <a:spcPct val="90000"/>
              </a:lnSpc>
              <a:spcBef>
                <a:spcPts val="850"/>
              </a:spcBef>
              <a:spcAft>
                <a:spcPts val="850"/>
              </a:spcAft>
              <a:buNone/>
            </a:pPr>
            <a:r>
              <a:rPr b="0" i="1" lang="en-GB" sz="2400" spc="-1" strike="noStrike">
                <a:solidFill>
                  <a:srgbClr val="000000"/>
                </a:solidFill>
                <a:latin typeface="Calibri"/>
                <a:ea typeface="DejaVu Sans"/>
              </a:rPr>
              <a:t>...</a:t>
            </a:r>
            <a:endParaRPr b="0" lang="en-US" sz="2400" spc="-1" strike="noStrike">
              <a:latin typeface="Arial"/>
            </a:endParaRPr>
          </a:p>
        </p:txBody>
      </p:sp>
      <p:pic>
        <p:nvPicPr>
          <p:cNvPr id="192" name="Afbeelding 5" descr=""/>
          <p:cNvPicPr/>
          <p:nvPr/>
        </p:nvPicPr>
        <p:blipFill>
          <a:blip r:embed="rId1"/>
          <a:stretch/>
        </p:blipFill>
        <p:spPr>
          <a:xfrm>
            <a:off x="10524960" y="546120"/>
            <a:ext cx="1233000" cy="962640"/>
          </a:xfrm>
          <a:prstGeom prst="rect">
            <a:avLst/>
          </a:prstGeom>
          <a:ln w="0">
            <a:noFill/>
          </a:ln>
        </p:spPr>
      </p:pic>
      <p:sp>
        <p:nvSpPr>
          <p:cNvPr id="193" name="CustomShape 3"/>
          <p:cNvSpPr/>
          <p:nvPr/>
        </p:nvSpPr>
        <p:spPr>
          <a:xfrm>
            <a:off x="1368000" y="6172200"/>
            <a:ext cx="8919000" cy="5112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i="1" lang="en-GB" sz="2600" spc="-1" strike="noStrike">
                <a:solidFill>
                  <a:srgbClr val="000000"/>
                </a:solidFill>
                <a:latin typeface="Calibri"/>
                <a:ea typeface="DejaVu Sans"/>
              </a:rPr>
              <a:t>→ </a:t>
            </a:r>
            <a:r>
              <a:rPr b="1" i="1" lang="en-GB" sz="2600" spc="-1" strike="noStrike">
                <a:solidFill>
                  <a:srgbClr val="000000"/>
                </a:solidFill>
                <a:latin typeface="Calibri"/>
                <a:ea typeface="DejaVu Sans"/>
              </a:rPr>
              <a:t>Meer leden + meer handjes = meer actie</a:t>
            </a:r>
            <a:endParaRPr b="0" lang="en-US" sz="26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4" name="Afbeelding 161" descr=""/>
          <p:cNvPicPr/>
          <p:nvPr/>
        </p:nvPicPr>
        <p:blipFill>
          <a:blip r:embed="rId1"/>
          <a:stretch/>
        </p:blipFill>
        <p:spPr>
          <a:xfrm>
            <a:off x="6912000" y="2460600"/>
            <a:ext cx="4898520" cy="4097880"/>
          </a:xfrm>
          <a:prstGeom prst="rect">
            <a:avLst/>
          </a:prstGeom>
          <a:ln w="0">
            <a:noFill/>
          </a:ln>
        </p:spPr>
      </p:pic>
      <p:sp>
        <p:nvSpPr>
          <p:cNvPr id="195" name="CustomShape 1"/>
          <p:cNvSpPr/>
          <p:nvPr/>
        </p:nvSpPr>
        <p:spPr>
          <a:xfrm>
            <a:off x="1554480" y="6035040"/>
            <a:ext cx="732240" cy="341640"/>
          </a:xfrm>
          <a:prstGeom prst="rect">
            <a:avLst/>
          </a:prstGeom>
          <a:noFill/>
          <a:ln w="0">
            <a:noFill/>
          </a:ln>
        </p:spPr>
        <p:style>
          <a:lnRef idx="0"/>
          <a:fillRef idx="0"/>
          <a:effectRef idx="0"/>
          <a:fontRef idx="minor"/>
        </p:style>
      </p:sp>
      <p:sp>
        <p:nvSpPr>
          <p:cNvPr id="196" name="CustomShape 2"/>
          <p:cNvSpPr/>
          <p:nvPr/>
        </p:nvSpPr>
        <p:spPr>
          <a:xfrm>
            <a:off x="1554480" y="1371600"/>
            <a:ext cx="9418320" cy="10854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GB" sz="5400" spc="-1" strike="noStrike">
                <a:solidFill>
                  <a:srgbClr val="000000"/>
                </a:solidFill>
                <a:latin typeface="Calibri Light"/>
                <a:ea typeface="DejaVu Sans"/>
              </a:rPr>
              <a:t>Presentatie Warmtepomp</a:t>
            </a:r>
            <a:endParaRPr b="0" lang="en-US" sz="5400" spc="-1" strike="noStrike">
              <a:latin typeface="Arial"/>
            </a:endParaRPr>
          </a:p>
          <a:p>
            <a:pPr>
              <a:lnSpc>
                <a:spcPct val="100000"/>
              </a:lnSpc>
              <a:buNone/>
            </a:pPr>
            <a:endParaRPr b="0" lang="en-US" sz="5400" spc="-1" strike="noStrike">
              <a:latin typeface="Arial"/>
            </a:endParaRPr>
          </a:p>
          <a:p>
            <a:pPr>
              <a:lnSpc>
                <a:spcPct val="100000"/>
              </a:lnSpc>
              <a:buNone/>
            </a:pPr>
            <a:r>
              <a:rPr b="0" lang="en-GB" sz="2400" spc="-1" strike="noStrike">
                <a:solidFill>
                  <a:srgbClr val="000000"/>
                </a:solidFill>
                <a:latin typeface="Calibri Light"/>
                <a:ea typeface="DejaVu Sans"/>
              </a:rPr>
              <a:t>Gerard Martinus</a:t>
            </a:r>
            <a:endParaRPr b="0" lang="en-US" sz="2400" spc="-1" strike="noStrike">
              <a:latin typeface="Arial"/>
            </a:endParaRPr>
          </a:p>
          <a:p>
            <a:pPr>
              <a:lnSpc>
                <a:spcPct val="100000"/>
              </a:lnSpc>
              <a:buNone/>
            </a:pPr>
            <a:endParaRPr b="0" lang="en-US" sz="2400" spc="-1" strike="noStrike">
              <a:latin typeface="Arial"/>
            </a:endParaRPr>
          </a:p>
          <a:p>
            <a:pPr>
              <a:lnSpc>
                <a:spcPct val="100000"/>
              </a:lnSpc>
              <a:buNone/>
            </a:pP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CustomShape 1"/>
          <p:cNvSpPr/>
          <p:nvPr/>
        </p:nvSpPr>
        <p:spPr>
          <a:xfrm>
            <a:off x="609480" y="273600"/>
            <a:ext cx="10970280" cy="1142640"/>
          </a:xfrm>
          <a:prstGeom prst="rect">
            <a:avLst/>
          </a:prstGeom>
          <a:noFill/>
          <a:ln w="0">
            <a:noFill/>
          </a:ln>
        </p:spPr>
        <p:style>
          <a:lnRef idx="0"/>
          <a:fillRef idx="0"/>
          <a:effectRef idx="0"/>
          <a:fontRef idx="minor"/>
        </p:style>
        <p:txBody>
          <a:bodyPr lIns="0" rIns="0" tIns="0" bIns="0" anchor="ctr">
            <a:noAutofit/>
          </a:bodyPr>
          <a:p>
            <a:pPr>
              <a:lnSpc>
                <a:spcPct val="90000"/>
              </a:lnSpc>
              <a:buNone/>
            </a:pPr>
            <a:r>
              <a:rPr b="0" lang="en-GB" sz="4400" spc="-1" strike="noStrike">
                <a:solidFill>
                  <a:srgbClr val="000000"/>
                </a:solidFill>
                <a:latin typeface="Calibri Light"/>
                <a:ea typeface="DejaVu Sans"/>
              </a:rPr>
              <a:t>Onderwerpen</a:t>
            </a:r>
            <a:endParaRPr b="0" lang="en-US" sz="4400" spc="-1" strike="noStrike">
              <a:latin typeface="Arial"/>
            </a:endParaRPr>
          </a:p>
        </p:txBody>
      </p:sp>
      <p:sp>
        <p:nvSpPr>
          <p:cNvPr id="198" name="CustomShape 2"/>
          <p:cNvSpPr/>
          <p:nvPr/>
        </p:nvSpPr>
        <p:spPr>
          <a:xfrm>
            <a:off x="609480" y="1604520"/>
            <a:ext cx="10970280" cy="3975120"/>
          </a:xfrm>
          <a:prstGeom prst="rect">
            <a:avLst/>
          </a:prstGeom>
          <a:noFill/>
          <a:ln w="0">
            <a:noFill/>
          </a:ln>
        </p:spPr>
        <p:style>
          <a:lnRef idx="0"/>
          <a:fillRef idx="0"/>
          <a:effectRef idx="0"/>
          <a:fontRef idx="minor"/>
        </p:style>
        <p:txBody>
          <a:bodyPr lIns="0" rIns="0" tIns="0" bIns="0" anchor="ctr">
            <a:noAutofit/>
          </a:bodyPr>
          <a:p>
            <a:pPr>
              <a:lnSpc>
                <a:spcPct val="90000"/>
              </a:lnSpc>
              <a:spcBef>
                <a:spcPts val="1001"/>
              </a:spcBef>
              <a:buNone/>
            </a:pPr>
            <a:r>
              <a:rPr b="0" lang="en-GB" sz="2800" spc="-1" strike="noStrike">
                <a:solidFill>
                  <a:srgbClr val="000000"/>
                </a:solidFill>
                <a:latin typeface="Calibri Light"/>
                <a:ea typeface="DejaVu Sans"/>
              </a:rPr>
              <a:t>Hoe werkt een warmtepomp?</a:t>
            </a:r>
            <a:endParaRPr b="0" lang="en-US" sz="2800" spc="-1" strike="noStrike">
              <a:latin typeface="Arial"/>
            </a:endParaRPr>
          </a:p>
          <a:p>
            <a:pPr>
              <a:lnSpc>
                <a:spcPct val="90000"/>
              </a:lnSpc>
              <a:spcBef>
                <a:spcPts val="1001"/>
              </a:spcBef>
              <a:buNone/>
            </a:pPr>
            <a:r>
              <a:rPr b="0" lang="en-GB" sz="2800" spc="-1" strike="noStrike">
                <a:solidFill>
                  <a:srgbClr val="000000"/>
                </a:solidFill>
                <a:latin typeface="Calibri Light"/>
                <a:ea typeface="DejaVu Sans"/>
              </a:rPr>
              <a:t>Welke type warmtepompen zijn er?</a:t>
            </a:r>
            <a:endParaRPr b="0" lang="en-US" sz="2800" spc="-1" strike="noStrike">
              <a:latin typeface="Arial"/>
            </a:endParaRPr>
          </a:p>
          <a:p>
            <a:pPr>
              <a:lnSpc>
                <a:spcPct val="90000"/>
              </a:lnSpc>
              <a:spcBef>
                <a:spcPts val="1001"/>
              </a:spcBef>
              <a:buNone/>
            </a:pPr>
            <a:r>
              <a:rPr b="0" lang="en-GB" sz="2800" spc="-1" strike="noStrike">
                <a:solidFill>
                  <a:srgbClr val="000000"/>
                </a:solidFill>
                <a:latin typeface="Calibri Light"/>
                <a:ea typeface="DejaVu Sans"/>
              </a:rPr>
              <a:t>Hoeveel verbruikt een warmtepomp?</a:t>
            </a:r>
            <a:endParaRPr b="0" lang="en-US" sz="2800" spc="-1" strike="noStrike">
              <a:latin typeface="Arial"/>
            </a:endParaRPr>
          </a:p>
          <a:p>
            <a:pPr>
              <a:lnSpc>
                <a:spcPct val="90000"/>
              </a:lnSpc>
              <a:spcBef>
                <a:spcPts val="1001"/>
              </a:spcBef>
              <a:buNone/>
            </a:pPr>
            <a:r>
              <a:rPr b="0" lang="en-GB" sz="2800" spc="-1" strike="noStrike">
                <a:solidFill>
                  <a:srgbClr val="000000"/>
                </a:solidFill>
                <a:latin typeface="Calibri Light"/>
                <a:ea typeface="DejaVu Sans"/>
              </a:rPr>
              <a:t>Heb jij al iemand voor het onderhoud?</a:t>
            </a:r>
            <a:endParaRPr b="0" lang="en-US" sz="2800" spc="-1" strike="noStrike">
              <a:latin typeface="Arial"/>
            </a:endParaRPr>
          </a:p>
          <a:p>
            <a:pPr>
              <a:lnSpc>
                <a:spcPct val="90000"/>
              </a:lnSpc>
              <a:spcBef>
                <a:spcPts val="1001"/>
              </a:spcBef>
              <a:buNone/>
            </a:pPr>
            <a:endParaRPr b="0" lang="en-US" sz="2800" spc="-1" strike="noStrike">
              <a:latin typeface="Arial"/>
            </a:endParaRPr>
          </a:p>
        </p:txBody>
      </p:sp>
      <p:pic>
        <p:nvPicPr>
          <p:cNvPr id="199" name="Afbeelding 5" descr=""/>
          <p:cNvPicPr/>
          <p:nvPr/>
        </p:nvPicPr>
        <p:blipFill>
          <a:blip r:embed="rId1"/>
          <a:stretch/>
        </p:blipFill>
        <p:spPr>
          <a:xfrm>
            <a:off x="10524960" y="546480"/>
            <a:ext cx="1233000" cy="96264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CustomShape 1"/>
          <p:cNvSpPr/>
          <p:nvPr/>
        </p:nvSpPr>
        <p:spPr>
          <a:xfrm>
            <a:off x="838080" y="365040"/>
            <a:ext cx="10509840" cy="1319760"/>
          </a:xfrm>
          <a:prstGeom prst="rect">
            <a:avLst/>
          </a:prstGeom>
          <a:noFill/>
          <a:ln w="0">
            <a:noFill/>
          </a:ln>
        </p:spPr>
        <p:style>
          <a:lnRef idx="0"/>
          <a:fillRef idx="0"/>
          <a:effectRef idx="0"/>
          <a:fontRef idx="minor"/>
        </p:style>
        <p:txBody>
          <a:bodyPr lIns="90000" rIns="90000" tIns="45000" bIns="45000" anchor="ctr">
            <a:normAutofit/>
          </a:bodyPr>
          <a:p>
            <a:pPr>
              <a:lnSpc>
                <a:spcPct val="90000"/>
              </a:lnSpc>
              <a:buNone/>
            </a:pPr>
            <a:r>
              <a:rPr b="0" lang="en-GB" sz="3600" spc="-1" strike="noStrike">
                <a:solidFill>
                  <a:srgbClr val="000000"/>
                </a:solidFill>
                <a:latin typeface="Calibri Light"/>
                <a:ea typeface="DejaVu Sans"/>
              </a:rPr>
              <a:t>Werkingsprincipe warmtepomp</a:t>
            </a:r>
            <a:endParaRPr b="0" lang="en-US" sz="3600" spc="-1" strike="noStrike">
              <a:latin typeface="Arial"/>
            </a:endParaRPr>
          </a:p>
        </p:txBody>
      </p:sp>
      <p:pic>
        <p:nvPicPr>
          <p:cNvPr id="201" name="Afbeelding 6" descr=""/>
          <p:cNvPicPr/>
          <p:nvPr/>
        </p:nvPicPr>
        <p:blipFill>
          <a:blip r:embed="rId1"/>
          <a:stretch/>
        </p:blipFill>
        <p:spPr>
          <a:xfrm>
            <a:off x="10524960" y="546120"/>
            <a:ext cx="1233000" cy="962640"/>
          </a:xfrm>
          <a:prstGeom prst="rect">
            <a:avLst/>
          </a:prstGeom>
          <a:ln w="0">
            <a:noFill/>
          </a:ln>
        </p:spPr>
      </p:pic>
      <p:pic>
        <p:nvPicPr>
          <p:cNvPr id="202" name="Afbeelding 3" descr=""/>
          <p:cNvPicPr/>
          <p:nvPr/>
        </p:nvPicPr>
        <p:blipFill>
          <a:blip r:embed="rId2"/>
          <a:stretch/>
        </p:blipFill>
        <p:spPr>
          <a:xfrm>
            <a:off x="838080" y="1688400"/>
            <a:ext cx="9995760" cy="462816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3" name="CustomShape 1"/>
          <p:cNvSpPr/>
          <p:nvPr/>
        </p:nvSpPr>
        <p:spPr>
          <a:xfrm>
            <a:off x="838080" y="365040"/>
            <a:ext cx="10509840" cy="1319760"/>
          </a:xfrm>
          <a:prstGeom prst="rect">
            <a:avLst/>
          </a:prstGeom>
          <a:noFill/>
          <a:ln w="0">
            <a:noFill/>
          </a:ln>
        </p:spPr>
        <p:style>
          <a:lnRef idx="0"/>
          <a:fillRef idx="0"/>
          <a:effectRef idx="0"/>
          <a:fontRef idx="minor"/>
        </p:style>
        <p:txBody>
          <a:bodyPr lIns="90000" rIns="90000" tIns="45000" bIns="45000" anchor="ctr">
            <a:normAutofit/>
          </a:bodyPr>
          <a:p>
            <a:pPr>
              <a:lnSpc>
                <a:spcPct val="90000"/>
              </a:lnSpc>
              <a:buNone/>
            </a:pPr>
            <a:r>
              <a:rPr b="0" lang="en-GB" sz="3600" spc="-1" strike="noStrike">
                <a:solidFill>
                  <a:srgbClr val="000000"/>
                </a:solidFill>
                <a:latin typeface="Calibri Light"/>
                <a:ea typeface="DejaVu Sans"/>
              </a:rPr>
              <a:t>Prestatie hangt af van veel factoren</a:t>
            </a:r>
            <a:endParaRPr b="0" lang="en-US" sz="3600" spc="-1" strike="noStrike">
              <a:latin typeface="Arial"/>
            </a:endParaRPr>
          </a:p>
        </p:txBody>
      </p:sp>
      <p:sp>
        <p:nvSpPr>
          <p:cNvPr id="204" name="CustomShape 2"/>
          <p:cNvSpPr/>
          <p:nvPr/>
        </p:nvSpPr>
        <p:spPr>
          <a:xfrm>
            <a:off x="838080" y="1825560"/>
            <a:ext cx="10509840" cy="4345560"/>
          </a:xfrm>
          <a:prstGeom prst="rect">
            <a:avLst/>
          </a:prstGeom>
          <a:noFill/>
          <a:ln w="0">
            <a:noFill/>
          </a:ln>
        </p:spPr>
        <p:style>
          <a:lnRef idx="0"/>
          <a:fillRef idx="0"/>
          <a:effectRef idx="0"/>
          <a:fontRef idx="minor"/>
        </p:style>
        <p:txBody>
          <a:bodyPr lIns="90000" rIns="90000" tIns="45000" bIns="45000" anchor="t">
            <a:normAutofit/>
          </a:bodyPr>
          <a:p>
            <a:pPr lvl="1" marL="685800" indent="-223200">
              <a:lnSpc>
                <a:spcPct val="90000"/>
              </a:lnSpc>
              <a:spcBef>
                <a:spcPts val="1800"/>
              </a:spcBef>
              <a:buClr>
                <a:srgbClr val="000000"/>
              </a:buClr>
              <a:buFont typeface="Arial"/>
              <a:buChar char="•"/>
            </a:pPr>
            <a:r>
              <a:rPr b="0" lang="en-GB" sz="2400" spc="-1" strike="noStrike">
                <a:solidFill>
                  <a:srgbClr val="000000"/>
                </a:solidFill>
                <a:latin typeface="Calibri Light"/>
                <a:ea typeface="DejaVu Sans"/>
              </a:rPr>
              <a:t>Voldoet de woning aan de bouwkundige eisen?</a:t>
            </a:r>
            <a:endParaRPr b="0" lang="en-US" sz="2400" spc="-1" strike="noStrike">
              <a:latin typeface="Arial"/>
            </a:endParaRPr>
          </a:p>
          <a:p>
            <a:pPr lvl="1" marL="685800" indent="-223200">
              <a:lnSpc>
                <a:spcPct val="90000"/>
              </a:lnSpc>
              <a:spcBef>
                <a:spcPts val="1800"/>
              </a:spcBef>
              <a:buClr>
                <a:srgbClr val="000000"/>
              </a:buClr>
              <a:buFont typeface="Arial"/>
              <a:buChar char="•"/>
            </a:pPr>
            <a:r>
              <a:rPr b="0" lang="en-GB" sz="2400" spc="-1" strike="noStrike">
                <a:solidFill>
                  <a:srgbClr val="000000"/>
                </a:solidFill>
                <a:latin typeface="Calibri Light"/>
                <a:ea typeface="DejaVu Sans"/>
              </a:rPr>
              <a:t>Is de vloerverwarming aangebracht als ontworpen?</a:t>
            </a:r>
            <a:endParaRPr b="0" lang="en-US" sz="2400" spc="-1" strike="noStrike">
              <a:latin typeface="Arial"/>
            </a:endParaRPr>
          </a:p>
          <a:p>
            <a:pPr lvl="1" marL="685800" indent="-223200">
              <a:lnSpc>
                <a:spcPct val="90000"/>
              </a:lnSpc>
              <a:spcBef>
                <a:spcPts val="1800"/>
              </a:spcBef>
              <a:buClr>
                <a:srgbClr val="000000"/>
              </a:buClr>
              <a:buFont typeface="Arial"/>
              <a:buChar char="•"/>
            </a:pPr>
            <a:r>
              <a:rPr b="0" lang="en-GB" sz="2400" spc="-1" strike="noStrike">
                <a:solidFill>
                  <a:srgbClr val="000000"/>
                </a:solidFill>
                <a:latin typeface="Calibri Light"/>
                <a:ea typeface="DejaVu Sans"/>
              </a:rPr>
              <a:t>Is de bron voldoende groot ontworpen en aangebracht?</a:t>
            </a:r>
            <a:endParaRPr b="0" lang="en-US" sz="2400" spc="-1" strike="noStrike">
              <a:latin typeface="Arial"/>
            </a:endParaRPr>
          </a:p>
          <a:p>
            <a:pPr lvl="1" marL="685800" indent="-223200">
              <a:lnSpc>
                <a:spcPct val="90000"/>
              </a:lnSpc>
              <a:spcBef>
                <a:spcPts val="1800"/>
              </a:spcBef>
              <a:buClr>
                <a:srgbClr val="000000"/>
              </a:buClr>
              <a:buFont typeface="Arial"/>
              <a:buChar char="•"/>
            </a:pPr>
            <a:r>
              <a:rPr b="0" lang="en-GB" sz="2400" spc="-1" strike="noStrike">
                <a:solidFill>
                  <a:srgbClr val="000000"/>
                </a:solidFill>
                <a:latin typeface="Calibri Light"/>
                <a:ea typeface="DejaVu Sans"/>
              </a:rPr>
              <a:t>Is de warmtepomp hydraulisch goed aangesloten?</a:t>
            </a:r>
            <a:endParaRPr b="0" lang="en-US" sz="2400" spc="-1" strike="noStrike">
              <a:latin typeface="Arial"/>
            </a:endParaRPr>
          </a:p>
          <a:p>
            <a:pPr lvl="1" marL="685800" indent="-223200">
              <a:lnSpc>
                <a:spcPct val="90000"/>
              </a:lnSpc>
              <a:spcBef>
                <a:spcPts val="1800"/>
              </a:spcBef>
              <a:buClr>
                <a:srgbClr val="000000"/>
              </a:buClr>
              <a:buFont typeface="Arial"/>
              <a:buChar char="•"/>
            </a:pPr>
            <a:r>
              <a:rPr b="0" lang="en-GB" sz="2400" spc="-1" strike="noStrike">
                <a:solidFill>
                  <a:srgbClr val="000000"/>
                </a:solidFill>
                <a:latin typeface="Calibri Light"/>
                <a:ea typeface="DejaVu Sans"/>
              </a:rPr>
              <a:t>Hoe is de warmtepomp in bedrijf gesteld en ingeregeld?</a:t>
            </a:r>
            <a:endParaRPr b="0" lang="en-US" sz="2400" spc="-1" strike="noStrike">
              <a:latin typeface="Arial"/>
            </a:endParaRPr>
          </a:p>
          <a:p>
            <a:pPr lvl="1" marL="685800" indent="-223200">
              <a:lnSpc>
                <a:spcPct val="90000"/>
              </a:lnSpc>
              <a:spcBef>
                <a:spcPts val="1800"/>
              </a:spcBef>
              <a:buClr>
                <a:srgbClr val="000000"/>
              </a:buClr>
              <a:buFont typeface="Arial"/>
              <a:buChar char="•"/>
            </a:pPr>
            <a:r>
              <a:rPr b="0" lang="en-GB" sz="2400" spc="-1" strike="noStrike">
                <a:solidFill>
                  <a:srgbClr val="000000"/>
                </a:solidFill>
                <a:latin typeface="Calibri Light"/>
                <a:ea typeface="DejaVu Sans"/>
              </a:rPr>
              <a:t>Hoe gaat de gebruiker met de warmtepomp om? </a:t>
            </a:r>
            <a:endParaRPr b="0" lang="en-US" sz="2400" spc="-1" strike="noStrike">
              <a:latin typeface="Arial"/>
            </a:endParaRPr>
          </a:p>
          <a:p>
            <a:pPr lvl="1" marL="685800" indent="-223200">
              <a:lnSpc>
                <a:spcPct val="90000"/>
              </a:lnSpc>
              <a:spcBef>
                <a:spcPts val="1800"/>
              </a:spcBef>
              <a:buClr>
                <a:srgbClr val="000000"/>
              </a:buClr>
              <a:buFont typeface="Arial"/>
              <a:buChar char="•"/>
            </a:pPr>
            <a:r>
              <a:rPr b="0" lang="en-GB" sz="2400" spc="-1" strike="noStrike">
                <a:solidFill>
                  <a:srgbClr val="000000"/>
                </a:solidFill>
                <a:latin typeface="Calibri Light"/>
                <a:ea typeface="DejaVu Sans"/>
              </a:rPr>
              <a:t>Wordt er veel warm tapwater gebruikt?</a:t>
            </a:r>
            <a:endParaRPr b="0" lang="en-US" sz="2400" spc="-1" strike="noStrike">
              <a:latin typeface="Arial"/>
            </a:endParaRPr>
          </a:p>
        </p:txBody>
      </p:sp>
      <p:pic>
        <p:nvPicPr>
          <p:cNvPr id="205" name="Afbeelding 6" descr=""/>
          <p:cNvPicPr/>
          <p:nvPr/>
        </p:nvPicPr>
        <p:blipFill>
          <a:blip r:embed="rId1"/>
          <a:stretch/>
        </p:blipFill>
        <p:spPr>
          <a:xfrm>
            <a:off x="10524960" y="546120"/>
            <a:ext cx="1233000" cy="96264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CustomShape 1"/>
          <p:cNvSpPr/>
          <p:nvPr/>
        </p:nvSpPr>
        <p:spPr>
          <a:xfrm>
            <a:off x="838080" y="365040"/>
            <a:ext cx="10509840" cy="1319760"/>
          </a:xfrm>
          <a:prstGeom prst="rect">
            <a:avLst/>
          </a:prstGeom>
          <a:noFill/>
          <a:ln w="0">
            <a:noFill/>
          </a:ln>
        </p:spPr>
        <p:style>
          <a:lnRef idx="0"/>
          <a:fillRef idx="0"/>
          <a:effectRef idx="0"/>
          <a:fontRef idx="minor"/>
        </p:style>
        <p:txBody>
          <a:bodyPr lIns="90000" rIns="90000" tIns="45000" bIns="45000" anchor="ctr">
            <a:normAutofit/>
          </a:bodyPr>
          <a:p>
            <a:pPr>
              <a:lnSpc>
                <a:spcPct val="90000"/>
              </a:lnSpc>
              <a:buNone/>
            </a:pPr>
            <a:r>
              <a:rPr b="0" lang="en-GB" sz="3600" spc="-1" strike="noStrike">
                <a:solidFill>
                  <a:srgbClr val="000000"/>
                </a:solidFill>
                <a:latin typeface="Calibri Light"/>
                <a:ea typeface="DejaVu Sans"/>
              </a:rPr>
              <a:t>Types warmtepompen</a:t>
            </a:r>
            <a:endParaRPr b="0" lang="en-US" sz="3600" spc="-1" strike="noStrike">
              <a:latin typeface="Arial"/>
            </a:endParaRPr>
          </a:p>
        </p:txBody>
      </p:sp>
      <p:sp>
        <p:nvSpPr>
          <p:cNvPr id="207" name="CustomShape 2"/>
          <p:cNvSpPr/>
          <p:nvPr/>
        </p:nvSpPr>
        <p:spPr>
          <a:xfrm>
            <a:off x="838080" y="1825560"/>
            <a:ext cx="10509840" cy="4345560"/>
          </a:xfrm>
          <a:prstGeom prst="rect">
            <a:avLst/>
          </a:prstGeom>
          <a:noFill/>
          <a:ln w="0">
            <a:noFill/>
          </a:ln>
        </p:spPr>
        <p:style>
          <a:lnRef idx="0"/>
          <a:fillRef idx="0"/>
          <a:effectRef idx="0"/>
          <a:fontRef idx="minor"/>
        </p:style>
        <p:txBody>
          <a:bodyPr lIns="90000" rIns="90000" tIns="45000" bIns="45000" anchor="t">
            <a:normAutofit/>
          </a:bodyPr>
          <a:p>
            <a:pPr lvl="1" marL="685800" indent="-223200">
              <a:lnSpc>
                <a:spcPct val="90000"/>
              </a:lnSpc>
              <a:spcBef>
                <a:spcPts val="1800"/>
              </a:spcBef>
              <a:buClr>
                <a:srgbClr val="000000"/>
              </a:buClr>
              <a:buFont typeface="Arial"/>
              <a:buChar char="•"/>
            </a:pPr>
            <a:r>
              <a:rPr b="0" lang="en-GB" sz="2400" spc="-1" strike="noStrike">
                <a:solidFill>
                  <a:srgbClr val="000000"/>
                </a:solidFill>
                <a:latin typeface="Calibri Light"/>
                <a:ea typeface="DejaVu Sans"/>
              </a:rPr>
              <a:t>In Meerstad:</a:t>
            </a:r>
            <a:endParaRPr b="0" lang="en-US" sz="2400" spc="-1" strike="noStrike">
              <a:latin typeface="Arial"/>
            </a:endParaRPr>
          </a:p>
          <a:p>
            <a:pPr lvl="1" marL="685800" indent="-223200">
              <a:lnSpc>
                <a:spcPct val="90000"/>
              </a:lnSpc>
              <a:spcBef>
                <a:spcPts val="1800"/>
              </a:spcBef>
              <a:buClr>
                <a:srgbClr val="000000"/>
              </a:buClr>
              <a:buFont typeface="Arial"/>
              <a:buChar char="•"/>
            </a:pPr>
            <a:r>
              <a:rPr b="0" lang="en-GB" sz="2400" spc="-1" strike="noStrike">
                <a:solidFill>
                  <a:srgbClr val="000000"/>
                </a:solidFill>
                <a:latin typeface="Calibri Light"/>
                <a:ea typeface="DejaVu Sans"/>
              </a:rPr>
              <a:t>Bodem-water warmtepomp</a:t>
            </a:r>
            <a:endParaRPr b="0" lang="en-US" sz="2400" spc="-1" strike="noStrike">
              <a:latin typeface="Arial"/>
            </a:endParaRPr>
          </a:p>
          <a:p>
            <a:pPr lvl="1" marL="685800" indent="-223200">
              <a:lnSpc>
                <a:spcPct val="90000"/>
              </a:lnSpc>
              <a:spcBef>
                <a:spcPts val="1800"/>
              </a:spcBef>
              <a:buClr>
                <a:srgbClr val="000000"/>
              </a:buClr>
              <a:buFont typeface="Arial"/>
              <a:buChar char="•"/>
            </a:pPr>
            <a:r>
              <a:rPr b="0" lang="en-GB" sz="2400" spc="-1" strike="noStrike">
                <a:solidFill>
                  <a:srgbClr val="000000"/>
                </a:solidFill>
                <a:latin typeface="Calibri Light"/>
                <a:ea typeface="DejaVu Sans"/>
              </a:rPr>
              <a:t>Lucht-water warmtepomp</a:t>
            </a:r>
            <a:endParaRPr b="0" lang="en-US" sz="2400" spc="-1" strike="noStrike">
              <a:latin typeface="Arial"/>
            </a:endParaRPr>
          </a:p>
          <a:p>
            <a:pPr lvl="1" marL="685800" indent="-223200">
              <a:lnSpc>
                <a:spcPct val="90000"/>
              </a:lnSpc>
              <a:spcBef>
                <a:spcPts val="1800"/>
              </a:spcBef>
              <a:buClr>
                <a:srgbClr val="000000"/>
              </a:buClr>
              <a:buFont typeface="Arial"/>
              <a:buChar char="•"/>
            </a:pPr>
            <a:endParaRPr b="0" lang="en-US" sz="2400" spc="-1" strike="noStrike">
              <a:latin typeface="Arial"/>
            </a:endParaRPr>
          </a:p>
          <a:p>
            <a:pPr lvl="1" marL="685800" indent="-223200">
              <a:lnSpc>
                <a:spcPct val="90000"/>
              </a:lnSpc>
              <a:spcBef>
                <a:spcPts val="1800"/>
              </a:spcBef>
              <a:buClr>
                <a:srgbClr val="000000"/>
              </a:buClr>
              <a:buFont typeface="Arial"/>
              <a:buChar char="•"/>
            </a:pPr>
            <a:r>
              <a:rPr b="0" lang="en-GB" sz="2400" spc="-1" strike="noStrike">
                <a:solidFill>
                  <a:srgbClr val="000000"/>
                </a:solidFill>
                <a:latin typeface="Calibri Light"/>
                <a:ea typeface="DejaVu Sans"/>
              </a:rPr>
              <a:t>Andere types:</a:t>
            </a:r>
            <a:endParaRPr b="0" lang="en-US" sz="2400" spc="-1" strike="noStrike">
              <a:latin typeface="Arial"/>
            </a:endParaRPr>
          </a:p>
          <a:p>
            <a:pPr lvl="1" marL="685800" indent="-223200">
              <a:lnSpc>
                <a:spcPct val="90000"/>
              </a:lnSpc>
              <a:spcBef>
                <a:spcPts val="1800"/>
              </a:spcBef>
              <a:buClr>
                <a:srgbClr val="000000"/>
              </a:buClr>
              <a:buFont typeface="Arial"/>
              <a:buChar char="•"/>
            </a:pPr>
            <a:r>
              <a:rPr b="0" lang="en-GB" sz="2400" spc="-1" strike="noStrike">
                <a:solidFill>
                  <a:srgbClr val="000000"/>
                </a:solidFill>
                <a:latin typeface="Calibri Light"/>
                <a:ea typeface="DejaVu Sans"/>
              </a:rPr>
              <a:t>Water-water warmtepomp</a:t>
            </a:r>
            <a:endParaRPr b="0" lang="en-US" sz="2400" spc="-1" strike="noStrike">
              <a:latin typeface="Arial"/>
            </a:endParaRPr>
          </a:p>
          <a:p>
            <a:pPr lvl="1" marL="685800" indent="-223200">
              <a:lnSpc>
                <a:spcPct val="90000"/>
              </a:lnSpc>
              <a:spcBef>
                <a:spcPts val="1800"/>
              </a:spcBef>
              <a:buClr>
                <a:srgbClr val="000000"/>
              </a:buClr>
              <a:buFont typeface="Arial"/>
              <a:buChar char="•"/>
            </a:pPr>
            <a:r>
              <a:rPr b="0" lang="en-GB" sz="2400" spc="-1" strike="noStrike">
                <a:solidFill>
                  <a:srgbClr val="000000"/>
                </a:solidFill>
                <a:latin typeface="Calibri Light"/>
                <a:ea typeface="DejaVu Sans"/>
              </a:rPr>
              <a:t>Lucht-lucht warmtepomp (wordt verder niet behandeld)</a:t>
            </a:r>
            <a:endParaRPr b="0" lang="en-US" sz="2400" spc="-1" strike="noStrike">
              <a:latin typeface="Arial"/>
            </a:endParaRPr>
          </a:p>
        </p:txBody>
      </p:sp>
      <p:pic>
        <p:nvPicPr>
          <p:cNvPr id="208" name="Afbeelding 6" descr=""/>
          <p:cNvPicPr/>
          <p:nvPr/>
        </p:nvPicPr>
        <p:blipFill>
          <a:blip r:embed="rId1"/>
          <a:stretch/>
        </p:blipFill>
        <p:spPr>
          <a:xfrm>
            <a:off x="10524960" y="546120"/>
            <a:ext cx="1233000" cy="96264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9" name="CustomShape 1"/>
          <p:cNvSpPr/>
          <p:nvPr/>
        </p:nvSpPr>
        <p:spPr>
          <a:xfrm>
            <a:off x="838080" y="365040"/>
            <a:ext cx="10509840" cy="1319760"/>
          </a:xfrm>
          <a:prstGeom prst="rect">
            <a:avLst/>
          </a:prstGeom>
          <a:noFill/>
          <a:ln w="0">
            <a:noFill/>
          </a:ln>
        </p:spPr>
        <p:style>
          <a:lnRef idx="0"/>
          <a:fillRef idx="0"/>
          <a:effectRef idx="0"/>
          <a:fontRef idx="minor"/>
        </p:style>
        <p:txBody>
          <a:bodyPr lIns="90000" rIns="90000" tIns="45000" bIns="45000" anchor="ctr">
            <a:normAutofit/>
          </a:bodyPr>
          <a:p>
            <a:pPr>
              <a:lnSpc>
                <a:spcPct val="90000"/>
              </a:lnSpc>
              <a:buNone/>
            </a:pPr>
            <a:r>
              <a:rPr b="0" lang="en-GB" sz="3600" spc="-1" strike="noStrike">
                <a:solidFill>
                  <a:srgbClr val="000000"/>
                </a:solidFill>
                <a:latin typeface="Calibri Light"/>
                <a:ea typeface="DejaVu Sans"/>
              </a:rPr>
              <a:t>Bodem-water warmtepomp (gesloten systeem)</a:t>
            </a:r>
            <a:endParaRPr b="0" lang="en-US" sz="3600" spc="-1" strike="noStrike">
              <a:latin typeface="Arial"/>
            </a:endParaRPr>
          </a:p>
        </p:txBody>
      </p:sp>
      <p:pic>
        <p:nvPicPr>
          <p:cNvPr id="210" name="Afbeelding 6" descr=""/>
          <p:cNvPicPr/>
          <p:nvPr/>
        </p:nvPicPr>
        <p:blipFill>
          <a:blip r:embed="rId1"/>
          <a:stretch/>
        </p:blipFill>
        <p:spPr>
          <a:xfrm>
            <a:off x="10524960" y="546120"/>
            <a:ext cx="1233000" cy="962640"/>
          </a:xfrm>
          <a:prstGeom prst="rect">
            <a:avLst/>
          </a:prstGeom>
          <a:ln w="0">
            <a:noFill/>
          </a:ln>
        </p:spPr>
      </p:pic>
      <p:pic>
        <p:nvPicPr>
          <p:cNvPr id="211" name="Afbeelding 2" descr=""/>
          <p:cNvPicPr/>
          <p:nvPr/>
        </p:nvPicPr>
        <p:blipFill>
          <a:blip r:embed="rId2"/>
          <a:stretch/>
        </p:blipFill>
        <p:spPr>
          <a:xfrm>
            <a:off x="838080" y="1478880"/>
            <a:ext cx="10695600" cy="501048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2" name="CustomShape 1"/>
          <p:cNvSpPr/>
          <p:nvPr/>
        </p:nvSpPr>
        <p:spPr>
          <a:xfrm>
            <a:off x="838080" y="365040"/>
            <a:ext cx="10509840" cy="1319760"/>
          </a:xfrm>
          <a:prstGeom prst="rect">
            <a:avLst/>
          </a:prstGeom>
          <a:noFill/>
          <a:ln w="0">
            <a:noFill/>
          </a:ln>
        </p:spPr>
        <p:style>
          <a:lnRef idx="0"/>
          <a:fillRef idx="0"/>
          <a:effectRef idx="0"/>
          <a:fontRef idx="minor"/>
        </p:style>
        <p:txBody>
          <a:bodyPr lIns="90000" rIns="90000" tIns="45000" bIns="45000" anchor="ctr">
            <a:normAutofit/>
          </a:bodyPr>
          <a:p>
            <a:pPr>
              <a:lnSpc>
                <a:spcPct val="90000"/>
              </a:lnSpc>
              <a:buNone/>
            </a:pPr>
            <a:r>
              <a:rPr b="0" lang="en-GB" sz="3600" spc="-1" strike="noStrike">
                <a:solidFill>
                  <a:srgbClr val="000000"/>
                </a:solidFill>
                <a:latin typeface="Calibri Light"/>
                <a:ea typeface="DejaVu Sans"/>
              </a:rPr>
              <a:t>Lucht-water warmtepomp</a:t>
            </a:r>
            <a:endParaRPr b="0" lang="en-US" sz="3600" spc="-1" strike="noStrike">
              <a:latin typeface="Arial"/>
            </a:endParaRPr>
          </a:p>
        </p:txBody>
      </p:sp>
      <p:pic>
        <p:nvPicPr>
          <p:cNvPr id="213" name="Afbeelding 6" descr=""/>
          <p:cNvPicPr/>
          <p:nvPr/>
        </p:nvPicPr>
        <p:blipFill>
          <a:blip r:embed="rId1"/>
          <a:stretch/>
        </p:blipFill>
        <p:spPr>
          <a:xfrm>
            <a:off x="10524960" y="546120"/>
            <a:ext cx="1233000" cy="962640"/>
          </a:xfrm>
          <a:prstGeom prst="rect">
            <a:avLst/>
          </a:prstGeom>
          <a:ln w="0">
            <a:noFill/>
          </a:ln>
        </p:spPr>
      </p:pic>
      <p:pic>
        <p:nvPicPr>
          <p:cNvPr id="214" name="Afbeelding 3" descr=""/>
          <p:cNvPicPr/>
          <p:nvPr/>
        </p:nvPicPr>
        <p:blipFill>
          <a:blip r:embed="rId2"/>
          <a:stretch/>
        </p:blipFill>
        <p:spPr>
          <a:xfrm>
            <a:off x="3578760" y="1594440"/>
            <a:ext cx="5028480" cy="489492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5" name="CustomShape 1"/>
          <p:cNvSpPr/>
          <p:nvPr/>
        </p:nvSpPr>
        <p:spPr>
          <a:xfrm>
            <a:off x="838080" y="365040"/>
            <a:ext cx="10509840" cy="1319760"/>
          </a:xfrm>
          <a:prstGeom prst="rect">
            <a:avLst/>
          </a:prstGeom>
          <a:noFill/>
          <a:ln w="0">
            <a:noFill/>
          </a:ln>
        </p:spPr>
        <p:style>
          <a:lnRef idx="0"/>
          <a:fillRef idx="0"/>
          <a:effectRef idx="0"/>
          <a:fontRef idx="minor"/>
        </p:style>
        <p:txBody>
          <a:bodyPr lIns="90000" rIns="90000" tIns="45000" bIns="45000" anchor="ctr">
            <a:normAutofit/>
          </a:bodyPr>
          <a:p>
            <a:pPr>
              <a:lnSpc>
                <a:spcPct val="90000"/>
              </a:lnSpc>
              <a:buNone/>
            </a:pPr>
            <a:r>
              <a:rPr b="0" lang="en-GB" sz="3600" spc="-1" strike="noStrike">
                <a:solidFill>
                  <a:srgbClr val="000000"/>
                </a:solidFill>
                <a:latin typeface="Calibri Light"/>
                <a:ea typeface="DejaVu Sans"/>
              </a:rPr>
              <a:t>Water-water warmtepomp</a:t>
            </a:r>
            <a:endParaRPr b="0" lang="en-US" sz="3600" spc="-1" strike="noStrike">
              <a:latin typeface="Arial"/>
            </a:endParaRPr>
          </a:p>
        </p:txBody>
      </p:sp>
      <p:pic>
        <p:nvPicPr>
          <p:cNvPr id="216" name="Afbeelding 6" descr=""/>
          <p:cNvPicPr/>
          <p:nvPr/>
        </p:nvPicPr>
        <p:blipFill>
          <a:blip r:embed="rId1"/>
          <a:stretch/>
        </p:blipFill>
        <p:spPr>
          <a:xfrm>
            <a:off x="10524960" y="546120"/>
            <a:ext cx="1233000" cy="962640"/>
          </a:xfrm>
          <a:prstGeom prst="rect">
            <a:avLst/>
          </a:prstGeom>
          <a:ln w="0">
            <a:noFill/>
          </a:ln>
        </p:spPr>
      </p:pic>
      <p:pic>
        <p:nvPicPr>
          <p:cNvPr id="217" name="Afbeelding 3" descr=""/>
          <p:cNvPicPr/>
          <p:nvPr/>
        </p:nvPicPr>
        <p:blipFill>
          <a:blip r:embed="rId2"/>
          <a:stretch/>
        </p:blipFill>
        <p:spPr>
          <a:xfrm>
            <a:off x="3709440" y="1512360"/>
            <a:ext cx="4766760" cy="4705920"/>
          </a:xfrm>
          <a:prstGeom prst="rect">
            <a:avLst/>
          </a:prstGeom>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218" name="CustomShape 1"/>
          <p:cNvSpPr/>
          <p:nvPr/>
        </p:nvSpPr>
        <p:spPr>
          <a:xfrm>
            <a:off x="609480" y="273600"/>
            <a:ext cx="10970280" cy="1142640"/>
          </a:xfrm>
          <a:prstGeom prst="rect">
            <a:avLst/>
          </a:prstGeom>
          <a:noFill/>
          <a:ln w="0">
            <a:noFill/>
          </a:ln>
        </p:spPr>
        <p:style>
          <a:lnRef idx="0"/>
          <a:fillRef idx="0"/>
          <a:effectRef idx="0"/>
          <a:fontRef idx="minor"/>
        </p:style>
        <p:txBody>
          <a:bodyPr lIns="0" rIns="0" tIns="0" bIns="0" anchor="ctr">
            <a:noAutofit/>
          </a:bodyPr>
          <a:p>
            <a:pPr>
              <a:lnSpc>
                <a:spcPct val="90000"/>
              </a:lnSpc>
              <a:buNone/>
            </a:pPr>
            <a:r>
              <a:rPr b="0" lang="en-GB" sz="3600" spc="-1" strike="noStrike">
                <a:solidFill>
                  <a:srgbClr val="000000"/>
                </a:solidFill>
                <a:latin typeface="Calibri Light"/>
                <a:ea typeface="DejaVu Sans"/>
              </a:rPr>
              <a:t>in combinatie met PVT zonnecollector</a:t>
            </a:r>
            <a:endParaRPr b="0" lang="en-US" sz="3600" spc="-1" strike="noStrike">
              <a:latin typeface="Arial"/>
            </a:endParaRPr>
          </a:p>
        </p:txBody>
      </p:sp>
      <p:pic>
        <p:nvPicPr>
          <p:cNvPr id="219" name="Afbeelding 5" descr=""/>
          <p:cNvPicPr/>
          <p:nvPr/>
        </p:nvPicPr>
        <p:blipFill>
          <a:blip r:embed="rId1"/>
          <a:stretch/>
        </p:blipFill>
        <p:spPr>
          <a:xfrm>
            <a:off x="10524960" y="546480"/>
            <a:ext cx="1233000" cy="962640"/>
          </a:xfrm>
          <a:prstGeom prst="rect">
            <a:avLst/>
          </a:prstGeom>
          <a:ln w="0">
            <a:noFill/>
          </a:ln>
        </p:spPr>
      </p:pic>
      <p:pic>
        <p:nvPicPr>
          <p:cNvPr id="220" name="Afbeelding 217" descr=""/>
          <p:cNvPicPr/>
          <p:nvPr/>
        </p:nvPicPr>
        <p:blipFill>
          <a:blip r:embed="rId2"/>
          <a:stretch/>
        </p:blipFill>
        <p:spPr>
          <a:xfrm>
            <a:off x="504000" y="1584000"/>
            <a:ext cx="5708880" cy="3687840"/>
          </a:xfrm>
          <a:prstGeom prst="rect">
            <a:avLst/>
          </a:prstGeom>
          <a:ln w="0">
            <a:noFill/>
          </a:ln>
        </p:spPr>
      </p:pic>
      <p:pic>
        <p:nvPicPr>
          <p:cNvPr id="221" name="Afbeelding 218" descr=""/>
          <p:cNvPicPr/>
          <p:nvPr/>
        </p:nvPicPr>
        <p:blipFill>
          <a:blip r:embed="rId3"/>
          <a:stretch/>
        </p:blipFill>
        <p:spPr>
          <a:xfrm>
            <a:off x="6336000" y="2476080"/>
            <a:ext cx="5653080" cy="400212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1" name="" descr=""/>
          <p:cNvPicPr/>
          <p:nvPr/>
        </p:nvPicPr>
        <p:blipFill>
          <a:blip r:embed="rId1"/>
          <a:stretch/>
        </p:blipFill>
        <p:spPr>
          <a:xfrm>
            <a:off x="800640" y="360"/>
            <a:ext cx="5142960" cy="6857640"/>
          </a:xfrm>
          <a:prstGeom prst="rect">
            <a:avLst/>
          </a:prstGeom>
          <a:ln w="0">
            <a:noFill/>
          </a:ln>
        </p:spPr>
      </p:pic>
      <p:pic>
        <p:nvPicPr>
          <p:cNvPr id="162" name="" descr=""/>
          <p:cNvPicPr/>
          <p:nvPr/>
        </p:nvPicPr>
        <p:blipFill>
          <a:blip r:embed="rId2"/>
          <a:stretch/>
        </p:blipFill>
        <p:spPr>
          <a:xfrm>
            <a:off x="6515640" y="360"/>
            <a:ext cx="5142960" cy="6857640"/>
          </a:xfrm>
          <a:prstGeom prst="rect">
            <a:avLst/>
          </a:prstGeom>
          <a:ln w="0">
            <a:noFill/>
          </a:ln>
        </p:spPr>
      </p:pic>
      <p:sp>
        <p:nvSpPr>
          <p:cNvPr id="163" name=""/>
          <p:cNvSpPr txBox="1"/>
          <p:nvPr/>
        </p:nvSpPr>
        <p:spPr>
          <a:xfrm rot="5400000">
            <a:off x="-1347480" y="3089520"/>
            <a:ext cx="3277440" cy="346320"/>
          </a:xfrm>
          <a:prstGeom prst="rect">
            <a:avLst/>
          </a:prstGeom>
          <a:noFill/>
          <a:ln w="0">
            <a:noFill/>
          </a:ln>
        </p:spPr>
        <p:txBody>
          <a:bodyPr lIns="90000" rIns="90000" tIns="45000" bIns="45000" anchor="t">
            <a:noAutofit/>
          </a:bodyPr>
          <a:p>
            <a:r>
              <a:rPr b="0" lang="en-US" sz="1800" spc="-1" strike="noStrike">
                <a:latin typeface="Arial"/>
              </a:rPr>
              <a:t>https://postersfortheplanet.org/</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2" name="CustomShape 1"/>
          <p:cNvSpPr/>
          <p:nvPr/>
        </p:nvSpPr>
        <p:spPr>
          <a:xfrm>
            <a:off x="838080" y="365040"/>
            <a:ext cx="10509840" cy="1319760"/>
          </a:xfrm>
          <a:prstGeom prst="rect">
            <a:avLst/>
          </a:prstGeom>
          <a:noFill/>
          <a:ln w="0">
            <a:noFill/>
          </a:ln>
        </p:spPr>
        <p:style>
          <a:lnRef idx="0"/>
          <a:fillRef idx="0"/>
          <a:effectRef idx="0"/>
          <a:fontRef idx="minor"/>
        </p:style>
        <p:txBody>
          <a:bodyPr lIns="90000" rIns="90000" tIns="45000" bIns="45000" anchor="ctr">
            <a:normAutofit/>
          </a:bodyPr>
          <a:p>
            <a:pPr>
              <a:lnSpc>
                <a:spcPct val="90000"/>
              </a:lnSpc>
              <a:buNone/>
            </a:pPr>
            <a:r>
              <a:rPr b="0" lang="en-GB" sz="3600" spc="-1" strike="noStrike">
                <a:solidFill>
                  <a:srgbClr val="000000"/>
                </a:solidFill>
                <a:latin typeface="Calibri Light"/>
                <a:ea typeface="DejaVu Sans"/>
              </a:rPr>
              <a:t>Regeling</a:t>
            </a:r>
            <a:endParaRPr b="0" lang="en-US" sz="3600" spc="-1" strike="noStrike">
              <a:latin typeface="Arial"/>
            </a:endParaRPr>
          </a:p>
        </p:txBody>
      </p:sp>
      <p:sp>
        <p:nvSpPr>
          <p:cNvPr id="223" name="CustomShape 2"/>
          <p:cNvSpPr/>
          <p:nvPr/>
        </p:nvSpPr>
        <p:spPr>
          <a:xfrm>
            <a:off x="838080" y="1825560"/>
            <a:ext cx="10509840" cy="4345560"/>
          </a:xfrm>
          <a:prstGeom prst="rect">
            <a:avLst/>
          </a:prstGeom>
          <a:noFill/>
          <a:ln w="0">
            <a:noFill/>
          </a:ln>
        </p:spPr>
        <p:style>
          <a:lnRef idx="0"/>
          <a:fillRef idx="0"/>
          <a:effectRef idx="0"/>
          <a:fontRef idx="minor"/>
        </p:style>
        <p:txBody>
          <a:bodyPr lIns="90000" rIns="90000" tIns="45000" bIns="45000" anchor="t">
            <a:normAutofit/>
          </a:bodyPr>
          <a:p>
            <a:pPr lvl="1" marL="685800" indent="-223200">
              <a:lnSpc>
                <a:spcPct val="90000"/>
              </a:lnSpc>
              <a:spcBef>
                <a:spcPts val="1800"/>
              </a:spcBef>
              <a:buClr>
                <a:srgbClr val="000000"/>
              </a:buClr>
              <a:buFont typeface="Arial"/>
              <a:buChar char="•"/>
            </a:pPr>
            <a:r>
              <a:rPr b="0" lang="en-GB" sz="2400" spc="-1" strike="noStrike">
                <a:solidFill>
                  <a:srgbClr val="000000"/>
                </a:solidFill>
                <a:latin typeface="Calibri Light"/>
                <a:ea typeface="DejaVu Sans"/>
              </a:rPr>
              <a:t>Doorsnee warmtepomp wordt weersafhankelijk geregeld (stooklijn)</a:t>
            </a:r>
            <a:endParaRPr b="0" lang="en-US" sz="2400" spc="-1" strike="noStrike">
              <a:latin typeface="Arial"/>
            </a:endParaRPr>
          </a:p>
          <a:p>
            <a:pPr lvl="2" marL="1143000" indent="-223200">
              <a:lnSpc>
                <a:spcPct val="90000"/>
              </a:lnSpc>
              <a:spcBef>
                <a:spcPts val="1800"/>
              </a:spcBef>
              <a:buClr>
                <a:srgbClr val="000000"/>
              </a:buClr>
              <a:buFont typeface="Arial"/>
              <a:buChar char="•"/>
            </a:pPr>
            <a:r>
              <a:rPr b="0" lang="en-GB" sz="2400" spc="-1" strike="noStrike">
                <a:solidFill>
                  <a:srgbClr val="000000"/>
                </a:solidFill>
                <a:latin typeface="Calibri Light"/>
                <a:ea typeface="DejaVu Sans"/>
              </a:rPr>
              <a:t>Goede afstelling met stooklijn levert overal gewenste binnentemperatuur</a:t>
            </a:r>
            <a:endParaRPr b="0" lang="en-US" sz="2400" spc="-1" strike="noStrike">
              <a:latin typeface="Arial"/>
            </a:endParaRPr>
          </a:p>
          <a:p>
            <a:pPr lvl="2" marL="1143000" indent="-223200">
              <a:lnSpc>
                <a:spcPct val="90000"/>
              </a:lnSpc>
              <a:spcBef>
                <a:spcPts val="1800"/>
              </a:spcBef>
              <a:buClr>
                <a:srgbClr val="000000"/>
              </a:buClr>
              <a:buFont typeface="Arial"/>
              <a:buChar char="•"/>
            </a:pPr>
            <a:r>
              <a:rPr b="0" lang="en-GB" sz="2400" spc="-1" strike="noStrike">
                <a:solidFill>
                  <a:srgbClr val="000000"/>
                </a:solidFill>
                <a:latin typeface="Calibri Light"/>
                <a:ea typeface="DejaVu Sans"/>
              </a:rPr>
              <a:t>Mogelijke verstoringen door interne warmtelast (mensen/apparaten), zoninstraling of openstaande deuren/tocht/kieren</a:t>
            </a:r>
            <a:endParaRPr b="0" lang="en-US" sz="2400" spc="-1" strike="noStrike">
              <a:latin typeface="Arial"/>
            </a:endParaRPr>
          </a:p>
          <a:p>
            <a:pPr lvl="2" marL="1143000" indent="-223200">
              <a:lnSpc>
                <a:spcPct val="90000"/>
              </a:lnSpc>
              <a:spcBef>
                <a:spcPts val="1800"/>
              </a:spcBef>
              <a:buClr>
                <a:srgbClr val="000000"/>
              </a:buClr>
              <a:buFont typeface="Arial"/>
              <a:buChar char="•"/>
            </a:pPr>
            <a:r>
              <a:rPr b="0" lang="en-GB" sz="2400" spc="-1" strike="noStrike">
                <a:solidFill>
                  <a:srgbClr val="000000"/>
                </a:solidFill>
                <a:latin typeface="Calibri Light"/>
                <a:ea typeface="DejaVu Sans"/>
              </a:rPr>
              <a:t>Maar mogelijk ook additionele ventilatie door WTW</a:t>
            </a:r>
            <a:endParaRPr b="0" lang="en-US" sz="2400" spc="-1" strike="noStrike">
              <a:latin typeface="Arial"/>
            </a:endParaRPr>
          </a:p>
          <a:p>
            <a:pPr lvl="1" marL="685800" indent="-223200">
              <a:lnSpc>
                <a:spcPct val="90000"/>
              </a:lnSpc>
              <a:spcBef>
                <a:spcPts val="1800"/>
              </a:spcBef>
              <a:buClr>
                <a:srgbClr val="000000"/>
              </a:buClr>
              <a:buFont typeface="Arial"/>
              <a:buChar char="•"/>
            </a:pPr>
            <a:r>
              <a:rPr b="0" lang="en-GB" sz="2400" spc="-1" strike="noStrike">
                <a:solidFill>
                  <a:srgbClr val="000000"/>
                </a:solidFill>
                <a:latin typeface="Calibri Light"/>
                <a:ea typeface="DejaVu Sans"/>
              </a:rPr>
              <a:t>Optioneel is binnentemperatuurregeling, eventueel zelfs per ruimte</a:t>
            </a:r>
            <a:endParaRPr b="0" lang="en-US" sz="2400" spc="-1" strike="noStrike">
              <a:latin typeface="Arial"/>
            </a:endParaRPr>
          </a:p>
        </p:txBody>
      </p:sp>
      <p:pic>
        <p:nvPicPr>
          <p:cNvPr id="224" name="Afbeelding 6" descr=""/>
          <p:cNvPicPr/>
          <p:nvPr/>
        </p:nvPicPr>
        <p:blipFill>
          <a:blip r:embed="rId1"/>
          <a:stretch/>
        </p:blipFill>
        <p:spPr>
          <a:xfrm>
            <a:off x="10524960" y="546120"/>
            <a:ext cx="1233000" cy="962640"/>
          </a:xfrm>
          <a:prstGeom prst="rect">
            <a:avLst/>
          </a:prstGeom>
          <a:ln w="0">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5" name="CustomShape 1"/>
          <p:cNvSpPr/>
          <p:nvPr/>
        </p:nvSpPr>
        <p:spPr>
          <a:xfrm>
            <a:off x="838080" y="365040"/>
            <a:ext cx="10509840" cy="1319760"/>
          </a:xfrm>
          <a:prstGeom prst="rect">
            <a:avLst/>
          </a:prstGeom>
          <a:noFill/>
          <a:ln w="0">
            <a:noFill/>
          </a:ln>
        </p:spPr>
        <p:style>
          <a:lnRef idx="0"/>
          <a:fillRef idx="0"/>
          <a:effectRef idx="0"/>
          <a:fontRef idx="minor"/>
        </p:style>
        <p:txBody>
          <a:bodyPr lIns="90000" rIns="90000" tIns="45000" bIns="45000" anchor="ctr">
            <a:normAutofit/>
          </a:bodyPr>
          <a:p>
            <a:pPr>
              <a:lnSpc>
                <a:spcPct val="90000"/>
              </a:lnSpc>
              <a:buNone/>
            </a:pPr>
            <a:r>
              <a:rPr b="0" lang="en-GB" sz="3600" spc="-1" strike="noStrike">
                <a:solidFill>
                  <a:srgbClr val="000000"/>
                </a:solidFill>
                <a:latin typeface="Calibri Light"/>
                <a:ea typeface="DejaVu Sans"/>
              </a:rPr>
              <a:t>Stooklijn - basis</a:t>
            </a:r>
            <a:endParaRPr b="0" lang="en-US" sz="3600" spc="-1" strike="noStrike">
              <a:latin typeface="Arial"/>
            </a:endParaRPr>
          </a:p>
        </p:txBody>
      </p:sp>
      <p:pic>
        <p:nvPicPr>
          <p:cNvPr id="226" name="Afbeelding 6" descr=""/>
          <p:cNvPicPr/>
          <p:nvPr/>
        </p:nvPicPr>
        <p:blipFill>
          <a:blip r:embed="rId1"/>
          <a:stretch/>
        </p:blipFill>
        <p:spPr>
          <a:xfrm>
            <a:off x="10524960" y="546120"/>
            <a:ext cx="1233000" cy="962640"/>
          </a:xfrm>
          <a:prstGeom prst="rect">
            <a:avLst/>
          </a:prstGeom>
          <a:ln w="0">
            <a:noFill/>
          </a:ln>
        </p:spPr>
      </p:pic>
      <p:pic>
        <p:nvPicPr>
          <p:cNvPr id="227" name="Afbeelding 5" descr=""/>
          <p:cNvPicPr/>
          <p:nvPr/>
        </p:nvPicPr>
        <p:blipFill>
          <a:blip r:embed="rId2"/>
          <a:stretch/>
        </p:blipFill>
        <p:spPr>
          <a:xfrm>
            <a:off x="2241720" y="1549080"/>
            <a:ext cx="7702560" cy="4940280"/>
          </a:xfrm>
          <a:prstGeom prst="rect">
            <a:avLst/>
          </a:prstGeom>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8" name="CustomShape 1"/>
          <p:cNvSpPr/>
          <p:nvPr/>
        </p:nvSpPr>
        <p:spPr>
          <a:xfrm>
            <a:off x="838080" y="365040"/>
            <a:ext cx="10509840" cy="1319760"/>
          </a:xfrm>
          <a:prstGeom prst="rect">
            <a:avLst/>
          </a:prstGeom>
          <a:noFill/>
          <a:ln w="0">
            <a:noFill/>
          </a:ln>
        </p:spPr>
        <p:style>
          <a:lnRef idx="0"/>
          <a:fillRef idx="0"/>
          <a:effectRef idx="0"/>
          <a:fontRef idx="minor"/>
        </p:style>
        <p:txBody>
          <a:bodyPr lIns="90000" rIns="90000" tIns="45000" bIns="45000" anchor="ctr">
            <a:normAutofit/>
          </a:bodyPr>
          <a:p>
            <a:pPr>
              <a:lnSpc>
                <a:spcPct val="90000"/>
              </a:lnSpc>
              <a:buNone/>
            </a:pPr>
            <a:r>
              <a:rPr b="0" lang="en-GB" sz="3600" spc="-1" strike="noStrike">
                <a:solidFill>
                  <a:srgbClr val="000000"/>
                </a:solidFill>
                <a:latin typeface="Calibri Light"/>
                <a:ea typeface="DejaVu Sans"/>
              </a:rPr>
              <a:t>Stooklijn - aanpassingen</a:t>
            </a:r>
            <a:endParaRPr b="0" lang="en-US" sz="3600" spc="-1" strike="noStrike">
              <a:latin typeface="Arial"/>
            </a:endParaRPr>
          </a:p>
        </p:txBody>
      </p:sp>
      <p:pic>
        <p:nvPicPr>
          <p:cNvPr id="229" name="Afbeelding 6" descr=""/>
          <p:cNvPicPr/>
          <p:nvPr/>
        </p:nvPicPr>
        <p:blipFill>
          <a:blip r:embed="rId1"/>
          <a:stretch/>
        </p:blipFill>
        <p:spPr>
          <a:xfrm>
            <a:off x="10524960" y="546120"/>
            <a:ext cx="1233000" cy="962640"/>
          </a:xfrm>
          <a:prstGeom prst="rect">
            <a:avLst/>
          </a:prstGeom>
          <a:ln w="0">
            <a:noFill/>
          </a:ln>
        </p:spPr>
      </p:pic>
      <p:pic>
        <p:nvPicPr>
          <p:cNvPr id="230" name="Afbeelding 2" descr=""/>
          <p:cNvPicPr/>
          <p:nvPr/>
        </p:nvPicPr>
        <p:blipFill>
          <a:blip r:embed="rId2"/>
          <a:stretch/>
        </p:blipFill>
        <p:spPr>
          <a:xfrm>
            <a:off x="1634400" y="1396800"/>
            <a:ext cx="8917200" cy="4911480"/>
          </a:xfrm>
          <a:prstGeom prst="rect">
            <a:avLst/>
          </a:prstGeom>
          <a:ln w="0">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1" name="CustomShape 1"/>
          <p:cNvSpPr/>
          <p:nvPr/>
        </p:nvSpPr>
        <p:spPr>
          <a:xfrm>
            <a:off x="838080" y="365040"/>
            <a:ext cx="10509840" cy="1319760"/>
          </a:xfrm>
          <a:prstGeom prst="rect">
            <a:avLst/>
          </a:prstGeom>
          <a:noFill/>
          <a:ln w="0">
            <a:noFill/>
          </a:ln>
        </p:spPr>
        <p:style>
          <a:lnRef idx="0"/>
          <a:fillRef idx="0"/>
          <a:effectRef idx="0"/>
          <a:fontRef idx="minor"/>
        </p:style>
        <p:txBody>
          <a:bodyPr lIns="90000" rIns="90000" tIns="45000" bIns="45000" anchor="ctr">
            <a:normAutofit/>
          </a:bodyPr>
          <a:p>
            <a:pPr>
              <a:lnSpc>
                <a:spcPct val="90000"/>
              </a:lnSpc>
              <a:buNone/>
            </a:pPr>
            <a:r>
              <a:rPr b="0" lang="en-GB" sz="3600" spc="-1" strike="noStrike">
                <a:solidFill>
                  <a:srgbClr val="000000"/>
                </a:solidFill>
                <a:latin typeface="Calibri Light"/>
                <a:ea typeface="DejaVu Sans"/>
              </a:rPr>
              <a:t>Naregeling</a:t>
            </a:r>
            <a:endParaRPr b="0" lang="en-US" sz="3600" spc="-1" strike="noStrike">
              <a:latin typeface="Arial"/>
            </a:endParaRPr>
          </a:p>
        </p:txBody>
      </p:sp>
      <p:sp>
        <p:nvSpPr>
          <p:cNvPr id="232" name="CustomShape 2"/>
          <p:cNvSpPr/>
          <p:nvPr/>
        </p:nvSpPr>
        <p:spPr>
          <a:xfrm>
            <a:off x="838080" y="1825560"/>
            <a:ext cx="6462360" cy="4345560"/>
          </a:xfrm>
          <a:prstGeom prst="rect">
            <a:avLst/>
          </a:prstGeom>
          <a:noFill/>
          <a:ln w="0">
            <a:noFill/>
          </a:ln>
        </p:spPr>
        <p:style>
          <a:lnRef idx="0"/>
          <a:fillRef idx="0"/>
          <a:effectRef idx="0"/>
          <a:fontRef idx="minor"/>
        </p:style>
        <p:txBody>
          <a:bodyPr lIns="90000" rIns="90000" tIns="45000" bIns="45000" anchor="t">
            <a:normAutofit fontScale="95000"/>
          </a:bodyPr>
          <a:p>
            <a:pPr lvl="1" marL="685800" indent="-223200">
              <a:lnSpc>
                <a:spcPct val="90000"/>
              </a:lnSpc>
              <a:spcBef>
                <a:spcPts val="1800"/>
              </a:spcBef>
              <a:buClr>
                <a:srgbClr val="000000"/>
              </a:buClr>
              <a:buFont typeface="Arial"/>
              <a:buChar char="•"/>
            </a:pPr>
            <a:r>
              <a:rPr b="0" lang="en-GB" sz="2400" spc="-1" strike="noStrike">
                <a:solidFill>
                  <a:srgbClr val="000000"/>
                </a:solidFill>
                <a:latin typeface="Calibri Light"/>
                <a:ea typeface="DejaVu Sans"/>
              </a:rPr>
              <a:t>De woonkamer is doorgaans de open groep, waarop de warmtepomp regelt</a:t>
            </a:r>
            <a:endParaRPr b="0" lang="en-US" sz="2400" spc="-1" strike="noStrike">
              <a:latin typeface="Arial"/>
            </a:endParaRPr>
          </a:p>
          <a:p>
            <a:pPr lvl="1" marL="685800" indent="-223200">
              <a:lnSpc>
                <a:spcPct val="90000"/>
              </a:lnSpc>
              <a:spcBef>
                <a:spcPts val="1800"/>
              </a:spcBef>
              <a:buClr>
                <a:srgbClr val="000000"/>
              </a:buClr>
              <a:buFont typeface="Arial"/>
              <a:buChar char="•"/>
            </a:pPr>
            <a:r>
              <a:rPr b="0" lang="en-GB" sz="2400" spc="-1" strike="noStrike">
                <a:solidFill>
                  <a:srgbClr val="000000"/>
                </a:solidFill>
                <a:latin typeface="Calibri Light"/>
                <a:ea typeface="DejaVu Sans"/>
              </a:rPr>
              <a:t>De overige ruimten gaan hier in mee </a:t>
            </a:r>
            <a:endParaRPr b="0" lang="en-US" sz="2400" spc="-1" strike="noStrike">
              <a:latin typeface="Arial"/>
            </a:endParaRPr>
          </a:p>
          <a:p>
            <a:pPr lvl="2" marL="1143000" indent="-223200">
              <a:lnSpc>
                <a:spcPct val="90000"/>
              </a:lnSpc>
              <a:spcBef>
                <a:spcPts val="1800"/>
              </a:spcBef>
              <a:buClr>
                <a:srgbClr val="000000"/>
              </a:buClr>
              <a:buFont typeface="Arial"/>
              <a:buChar char="•"/>
            </a:pPr>
            <a:r>
              <a:rPr b="0" lang="en-GB" sz="2400" spc="-1" strike="noStrike">
                <a:solidFill>
                  <a:srgbClr val="000000"/>
                </a:solidFill>
                <a:latin typeface="Calibri Light"/>
                <a:ea typeface="DejaVu Sans"/>
              </a:rPr>
              <a:t>Als er geen of een enkele naregeling is, blijven de overige vertrekken ook verwarmen als de woonkamer verwarmt</a:t>
            </a:r>
            <a:endParaRPr b="0" lang="en-US" sz="2400" spc="-1" strike="noStrike">
              <a:latin typeface="Arial"/>
            </a:endParaRPr>
          </a:p>
          <a:p>
            <a:pPr lvl="2" marL="1143000" indent="-223200">
              <a:lnSpc>
                <a:spcPct val="90000"/>
              </a:lnSpc>
              <a:spcBef>
                <a:spcPts val="1800"/>
              </a:spcBef>
              <a:buClr>
                <a:srgbClr val="000000"/>
              </a:buClr>
              <a:buFont typeface="Arial"/>
              <a:buChar char="•"/>
            </a:pPr>
            <a:r>
              <a:rPr b="0" lang="en-GB" sz="2400" spc="-1" strike="noStrike">
                <a:solidFill>
                  <a:srgbClr val="000000"/>
                </a:solidFill>
                <a:latin typeface="Calibri Light"/>
                <a:ea typeface="DejaVu Sans"/>
              </a:rPr>
              <a:t>Individuele naregeling kan de warmtetoevoer naar vertrekken beperken en/of afsluiten</a:t>
            </a:r>
            <a:endParaRPr b="0" lang="en-US" sz="2400" spc="-1" strike="noStrike">
              <a:latin typeface="Arial"/>
            </a:endParaRPr>
          </a:p>
        </p:txBody>
      </p:sp>
      <p:pic>
        <p:nvPicPr>
          <p:cNvPr id="233" name="Afbeelding 6" descr=""/>
          <p:cNvPicPr/>
          <p:nvPr/>
        </p:nvPicPr>
        <p:blipFill>
          <a:blip r:embed="rId1"/>
          <a:stretch/>
        </p:blipFill>
        <p:spPr>
          <a:xfrm>
            <a:off x="10524960" y="546120"/>
            <a:ext cx="1233000" cy="962640"/>
          </a:xfrm>
          <a:prstGeom prst="rect">
            <a:avLst/>
          </a:prstGeom>
          <a:ln w="0">
            <a:noFill/>
          </a:ln>
        </p:spPr>
      </p:pic>
      <p:pic>
        <p:nvPicPr>
          <p:cNvPr id="234" name="Afbeelding 2" descr=""/>
          <p:cNvPicPr/>
          <p:nvPr/>
        </p:nvPicPr>
        <p:blipFill>
          <a:blip r:embed="rId2"/>
          <a:stretch/>
        </p:blipFill>
        <p:spPr>
          <a:xfrm>
            <a:off x="7610040" y="2427120"/>
            <a:ext cx="4147920" cy="2876400"/>
          </a:xfrm>
          <a:prstGeom prst="rect">
            <a:avLst/>
          </a:prstGeom>
          <a:ln w="0">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5" name="CustomShape 1"/>
          <p:cNvSpPr/>
          <p:nvPr/>
        </p:nvSpPr>
        <p:spPr>
          <a:xfrm>
            <a:off x="838080" y="365040"/>
            <a:ext cx="10509840" cy="1319760"/>
          </a:xfrm>
          <a:prstGeom prst="rect">
            <a:avLst/>
          </a:prstGeom>
          <a:noFill/>
          <a:ln w="0">
            <a:noFill/>
          </a:ln>
        </p:spPr>
        <p:style>
          <a:lnRef idx="0"/>
          <a:fillRef idx="0"/>
          <a:effectRef idx="0"/>
          <a:fontRef idx="minor"/>
        </p:style>
        <p:txBody>
          <a:bodyPr lIns="90000" rIns="90000" tIns="45000" bIns="45000" anchor="ctr">
            <a:normAutofit/>
          </a:bodyPr>
          <a:p>
            <a:pPr>
              <a:lnSpc>
                <a:spcPct val="90000"/>
              </a:lnSpc>
              <a:buNone/>
            </a:pPr>
            <a:r>
              <a:rPr b="0" lang="en-GB" sz="3600" spc="-1" strike="noStrike">
                <a:solidFill>
                  <a:srgbClr val="000000"/>
                </a:solidFill>
                <a:latin typeface="Calibri Light"/>
                <a:ea typeface="DejaVu Sans"/>
              </a:rPr>
              <a:t>Warm tapwater</a:t>
            </a:r>
            <a:endParaRPr b="0" lang="en-US" sz="3600" spc="-1" strike="noStrike">
              <a:latin typeface="Arial"/>
            </a:endParaRPr>
          </a:p>
        </p:txBody>
      </p:sp>
      <p:sp>
        <p:nvSpPr>
          <p:cNvPr id="236" name="CustomShape 2"/>
          <p:cNvSpPr/>
          <p:nvPr/>
        </p:nvSpPr>
        <p:spPr>
          <a:xfrm>
            <a:off x="838080" y="1825560"/>
            <a:ext cx="10509840" cy="4345560"/>
          </a:xfrm>
          <a:prstGeom prst="rect">
            <a:avLst/>
          </a:prstGeom>
          <a:noFill/>
          <a:ln w="0">
            <a:noFill/>
          </a:ln>
        </p:spPr>
        <p:style>
          <a:lnRef idx="0"/>
          <a:fillRef idx="0"/>
          <a:effectRef idx="0"/>
          <a:fontRef idx="minor"/>
        </p:style>
        <p:txBody>
          <a:bodyPr lIns="90000" rIns="90000" tIns="45000" bIns="45000" anchor="t">
            <a:normAutofit fontScale="98000"/>
          </a:bodyPr>
          <a:p>
            <a:pPr lvl="1" marL="685800" indent="-223200">
              <a:lnSpc>
                <a:spcPct val="90000"/>
              </a:lnSpc>
              <a:spcBef>
                <a:spcPts val="1800"/>
              </a:spcBef>
              <a:buClr>
                <a:srgbClr val="000000"/>
              </a:buClr>
              <a:buFont typeface="Arial"/>
              <a:buChar char="•"/>
            </a:pPr>
            <a:r>
              <a:rPr b="0" lang="en-GB" sz="2400" spc="-1" strike="noStrike">
                <a:solidFill>
                  <a:srgbClr val="000000"/>
                </a:solidFill>
                <a:latin typeface="Calibri Light"/>
                <a:ea typeface="DejaVu Sans"/>
              </a:rPr>
              <a:t>Om 55 </a:t>
            </a:r>
            <a:r>
              <a:rPr b="1" lang="en-GB" sz="2400" spc="-1" strike="noStrike">
                <a:solidFill>
                  <a:srgbClr val="000000"/>
                </a:solidFill>
                <a:latin typeface="Ubuntu Thin"/>
                <a:ea typeface="Ubuntu Thin"/>
              </a:rPr>
              <a:t></a:t>
            </a:r>
            <a:r>
              <a:rPr b="0" lang="en-GB" sz="2400" spc="-1" strike="noStrike">
                <a:solidFill>
                  <a:srgbClr val="000000"/>
                </a:solidFill>
                <a:latin typeface="Calibri Light"/>
                <a:ea typeface="DejaVu Sans"/>
              </a:rPr>
              <a:t>C op het tappunt te krijgen (conform ontwerpcondities), is over het algemeen nodig om 60 </a:t>
            </a:r>
            <a:r>
              <a:rPr b="1" lang="en-GB" sz="2400" spc="-1" strike="noStrike">
                <a:solidFill>
                  <a:srgbClr val="000000"/>
                </a:solidFill>
                <a:latin typeface="Ubuntu Thin"/>
                <a:ea typeface="Ubuntu Thin"/>
              </a:rPr>
              <a:t></a:t>
            </a:r>
            <a:r>
              <a:rPr b="0" lang="en-GB" sz="2400" spc="-1" strike="noStrike">
                <a:solidFill>
                  <a:srgbClr val="000000"/>
                </a:solidFill>
                <a:latin typeface="Calibri Light"/>
                <a:ea typeface="DejaVu Sans"/>
              </a:rPr>
              <a:t>C in de boiler te hebben</a:t>
            </a:r>
            <a:endParaRPr b="0" lang="en-US" sz="2400" spc="-1" strike="noStrike">
              <a:latin typeface="Arial"/>
            </a:endParaRPr>
          </a:p>
          <a:p>
            <a:pPr lvl="1" marL="685800" indent="-223200">
              <a:lnSpc>
                <a:spcPct val="90000"/>
              </a:lnSpc>
              <a:spcBef>
                <a:spcPts val="1800"/>
              </a:spcBef>
              <a:buClr>
                <a:srgbClr val="000000"/>
              </a:buClr>
              <a:buFont typeface="Arial"/>
              <a:buChar char="•"/>
            </a:pPr>
            <a:r>
              <a:rPr b="0" lang="en-GB" sz="2400" spc="-1" strike="noStrike">
                <a:solidFill>
                  <a:srgbClr val="000000"/>
                </a:solidFill>
                <a:latin typeface="Calibri Light"/>
                <a:ea typeface="DejaVu Sans"/>
              </a:rPr>
              <a:t>Deze instelling wordt standaard door de fabrikant ingesteld</a:t>
            </a:r>
            <a:endParaRPr b="0" lang="en-US" sz="2400" spc="-1" strike="noStrike">
              <a:latin typeface="Arial"/>
            </a:endParaRPr>
          </a:p>
          <a:p>
            <a:pPr lvl="1" marL="685800" indent="-223200">
              <a:lnSpc>
                <a:spcPct val="90000"/>
              </a:lnSpc>
              <a:spcBef>
                <a:spcPts val="1800"/>
              </a:spcBef>
              <a:buClr>
                <a:srgbClr val="000000"/>
              </a:buClr>
              <a:buFont typeface="Arial"/>
              <a:buChar char="•"/>
            </a:pPr>
            <a:r>
              <a:rPr b="0" lang="en-GB" sz="2400" spc="-1" strike="noStrike">
                <a:solidFill>
                  <a:srgbClr val="000000"/>
                </a:solidFill>
                <a:latin typeface="Calibri Light"/>
                <a:ea typeface="DejaVu Sans"/>
              </a:rPr>
              <a:t>Een lagere instelling van 60 </a:t>
            </a:r>
            <a:r>
              <a:rPr b="1" lang="en-GB" sz="2400" spc="-1" strike="noStrike">
                <a:solidFill>
                  <a:srgbClr val="000000"/>
                </a:solidFill>
                <a:latin typeface="Ubuntu Thin"/>
                <a:ea typeface="Ubuntu Thin"/>
              </a:rPr>
              <a:t></a:t>
            </a:r>
            <a:r>
              <a:rPr b="0" lang="en-GB" sz="2400" spc="-1" strike="noStrike">
                <a:solidFill>
                  <a:srgbClr val="000000"/>
                </a:solidFill>
                <a:latin typeface="Calibri Light"/>
                <a:ea typeface="DejaVu Sans"/>
              </a:rPr>
              <a:t>C  naar 55 </a:t>
            </a:r>
            <a:r>
              <a:rPr b="1" lang="en-GB" sz="2400" spc="-1" strike="noStrike">
                <a:solidFill>
                  <a:srgbClr val="000000"/>
                </a:solidFill>
                <a:latin typeface="Ubuntu Thin"/>
                <a:ea typeface="Ubuntu Thin"/>
              </a:rPr>
              <a:t></a:t>
            </a:r>
            <a:r>
              <a:rPr b="0" lang="en-GB" sz="2400" spc="-1" strike="noStrike">
                <a:solidFill>
                  <a:srgbClr val="000000"/>
                </a:solidFill>
                <a:latin typeface="Calibri Light"/>
                <a:ea typeface="DejaVu Sans"/>
              </a:rPr>
              <a:t>C is mogelijk</a:t>
            </a:r>
            <a:endParaRPr b="0" lang="en-US" sz="2400" spc="-1" strike="noStrike">
              <a:latin typeface="Arial"/>
            </a:endParaRPr>
          </a:p>
          <a:p>
            <a:pPr lvl="1" marL="685800" indent="-223200">
              <a:lnSpc>
                <a:spcPct val="90000"/>
              </a:lnSpc>
              <a:spcBef>
                <a:spcPts val="1800"/>
              </a:spcBef>
              <a:buClr>
                <a:srgbClr val="000000"/>
              </a:buClr>
              <a:buFont typeface="Arial"/>
              <a:buChar char="•"/>
            </a:pPr>
            <a:r>
              <a:rPr b="0" lang="en-GB" sz="2400" spc="-1" strike="noStrike">
                <a:solidFill>
                  <a:srgbClr val="000000"/>
                </a:solidFill>
                <a:latin typeface="Calibri Light"/>
                <a:ea typeface="DejaVu Sans"/>
              </a:rPr>
              <a:t>Dan is er wel kans op legionella. Daarom hebben systemen hiervoor een  programma, waarbij de boiler regelmatig opwarmt tot boven de 60</a:t>
            </a:r>
            <a:r>
              <a:rPr b="0" lang="en-GB" sz="2400" spc="-1" strike="noStrike">
                <a:solidFill>
                  <a:srgbClr val="000000"/>
                </a:solidFill>
                <a:latin typeface="Calibri"/>
                <a:ea typeface="DejaVu Sans"/>
              </a:rPr>
              <a:t> </a:t>
            </a:r>
            <a:r>
              <a:rPr b="1" lang="en-GB" sz="2400" spc="-1" strike="noStrike">
                <a:solidFill>
                  <a:srgbClr val="000000"/>
                </a:solidFill>
                <a:latin typeface="Ubuntu Thin"/>
                <a:ea typeface="Ubuntu Thin"/>
              </a:rPr>
              <a:t></a:t>
            </a:r>
            <a:r>
              <a:rPr b="0" lang="en-GB" sz="2400" spc="-1" strike="noStrike">
                <a:solidFill>
                  <a:srgbClr val="000000"/>
                </a:solidFill>
                <a:latin typeface="Calibri Light"/>
                <a:ea typeface="DejaVu Sans"/>
              </a:rPr>
              <a:t>C</a:t>
            </a:r>
            <a:endParaRPr b="0" lang="en-US" sz="2400" spc="-1" strike="noStrike">
              <a:latin typeface="Arial"/>
            </a:endParaRPr>
          </a:p>
          <a:p>
            <a:pPr lvl="1" marL="685800" indent="-223200">
              <a:lnSpc>
                <a:spcPct val="90000"/>
              </a:lnSpc>
              <a:spcBef>
                <a:spcPts val="1800"/>
              </a:spcBef>
              <a:buClr>
                <a:srgbClr val="000000"/>
              </a:buClr>
              <a:buFont typeface="Arial"/>
              <a:buChar char="•"/>
            </a:pPr>
            <a:r>
              <a:rPr b="0" lang="en-GB" sz="2400" spc="-1" strike="noStrike">
                <a:solidFill>
                  <a:srgbClr val="000000"/>
                </a:solidFill>
                <a:latin typeface="Calibri Light"/>
                <a:ea typeface="DejaVu Sans"/>
              </a:rPr>
              <a:t>Dit levert voor een standaard gezin van 4 personen gemiddeld 205 kWh besparing op, dat is 10% van de elektriciteit nodig voor tapwatervraag</a:t>
            </a:r>
            <a:endParaRPr b="0" lang="en-US" sz="2400" spc="-1" strike="noStrike">
              <a:latin typeface="Arial"/>
            </a:endParaRPr>
          </a:p>
          <a:p>
            <a:pPr>
              <a:lnSpc>
                <a:spcPct val="90000"/>
              </a:lnSpc>
              <a:spcBef>
                <a:spcPts val="1800"/>
              </a:spcBef>
              <a:buNone/>
            </a:pPr>
            <a:endParaRPr b="0" lang="en-US" sz="2400" spc="-1" strike="noStrike">
              <a:latin typeface="Arial"/>
            </a:endParaRPr>
          </a:p>
        </p:txBody>
      </p:sp>
      <p:pic>
        <p:nvPicPr>
          <p:cNvPr id="237" name="Afbeelding 6" descr=""/>
          <p:cNvPicPr/>
          <p:nvPr/>
        </p:nvPicPr>
        <p:blipFill>
          <a:blip r:embed="rId1"/>
          <a:stretch/>
        </p:blipFill>
        <p:spPr>
          <a:xfrm>
            <a:off x="10524960" y="546120"/>
            <a:ext cx="1233000" cy="962640"/>
          </a:xfrm>
          <a:prstGeom prst="rect">
            <a:avLst/>
          </a:prstGeom>
          <a:ln w="0">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8" name="CustomShape 1"/>
          <p:cNvSpPr/>
          <p:nvPr/>
        </p:nvSpPr>
        <p:spPr>
          <a:xfrm>
            <a:off x="838080" y="365040"/>
            <a:ext cx="10509840" cy="1319760"/>
          </a:xfrm>
          <a:prstGeom prst="rect">
            <a:avLst/>
          </a:prstGeom>
          <a:noFill/>
          <a:ln w="0">
            <a:noFill/>
          </a:ln>
        </p:spPr>
        <p:style>
          <a:lnRef idx="0"/>
          <a:fillRef idx="0"/>
          <a:effectRef idx="0"/>
          <a:fontRef idx="minor"/>
        </p:style>
        <p:txBody>
          <a:bodyPr lIns="90000" rIns="90000" tIns="45000" bIns="45000" anchor="ctr">
            <a:normAutofit/>
          </a:bodyPr>
          <a:p>
            <a:pPr>
              <a:lnSpc>
                <a:spcPct val="90000"/>
              </a:lnSpc>
              <a:buNone/>
            </a:pPr>
            <a:r>
              <a:rPr b="0" lang="en-GB" sz="3600" spc="-1" strike="noStrike">
                <a:solidFill>
                  <a:srgbClr val="000000"/>
                </a:solidFill>
                <a:latin typeface="Calibri Light"/>
                <a:ea typeface="DejaVu Sans"/>
              </a:rPr>
              <a:t>Energieverbruik in het jaar</a:t>
            </a:r>
            <a:endParaRPr b="0" lang="en-US" sz="3600" spc="-1" strike="noStrike">
              <a:latin typeface="Arial"/>
            </a:endParaRPr>
          </a:p>
        </p:txBody>
      </p:sp>
      <p:pic>
        <p:nvPicPr>
          <p:cNvPr id="239" name="Afbeelding 6" descr=""/>
          <p:cNvPicPr/>
          <p:nvPr/>
        </p:nvPicPr>
        <p:blipFill>
          <a:blip r:embed="rId1"/>
          <a:stretch/>
        </p:blipFill>
        <p:spPr>
          <a:xfrm>
            <a:off x="10524960" y="546120"/>
            <a:ext cx="1233000" cy="962640"/>
          </a:xfrm>
          <a:prstGeom prst="rect">
            <a:avLst/>
          </a:prstGeom>
          <a:ln w="0">
            <a:noFill/>
          </a:ln>
        </p:spPr>
      </p:pic>
      <p:pic>
        <p:nvPicPr>
          <p:cNvPr id="240" name="Afbeelding 2" descr=""/>
          <p:cNvPicPr/>
          <p:nvPr/>
        </p:nvPicPr>
        <p:blipFill>
          <a:blip r:embed="rId2"/>
          <a:stretch/>
        </p:blipFill>
        <p:spPr>
          <a:xfrm>
            <a:off x="1710720" y="1512360"/>
            <a:ext cx="8764560" cy="4265280"/>
          </a:xfrm>
          <a:prstGeom prst="rect">
            <a:avLst/>
          </a:prstGeom>
          <a:ln w="0">
            <a:noFill/>
          </a:ln>
        </p:spPr>
      </p:pic>
      <p:sp>
        <p:nvSpPr>
          <p:cNvPr id="241" name="CustomShape 2"/>
          <p:cNvSpPr/>
          <p:nvPr/>
        </p:nvSpPr>
        <p:spPr>
          <a:xfrm>
            <a:off x="1710720" y="5689440"/>
            <a:ext cx="10047240" cy="8186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GB" sz="2400" spc="-1" strike="noStrike">
                <a:solidFill>
                  <a:srgbClr val="000000"/>
                </a:solidFill>
                <a:latin typeface="Calibri"/>
                <a:ea typeface="DejaVu Sans"/>
              </a:rPr>
              <a:t>Door de binnentemperatuur één graad te verlagen, neemt het elektriciteitsverbruik af met circa 5%</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2" name="CustomShape 1"/>
          <p:cNvSpPr/>
          <p:nvPr/>
        </p:nvSpPr>
        <p:spPr>
          <a:xfrm>
            <a:off x="838080" y="365040"/>
            <a:ext cx="10509840" cy="1319760"/>
          </a:xfrm>
          <a:prstGeom prst="rect">
            <a:avLst/>
          </a:prstGeom>
          <a:noFill/>
          <a:ln w="0">
            <a:noFill/>
          </a:ln>
        </p:spPr>
        <p:style>
          <a:lnRef idx="0"/>
          <a:fillRef idx="0"/>
          <a:effectRef idx="0"/>
          <a:fontRef idx="minor"/>
        </p:style>
        <p:txBody>
          <a:bodyPr lIns="90000" rIns="90000" tIns="45000" bIns="45000" anchor="ctr">
            <a:normAutofit/>
          </a:bodyPr>
          <a:p>
            <a:pPr>
              <a:lnSpc>
                <a:spcPct val="90000"/>
              </a:lnSpc>
              <a:buNone/>
            </a:pPr>
            <a:r>
              <a:rPr b="0" lang="en-GB" sz="3600" spc="-1" strike="noStrike">
                <a:solidFill>
                  <a:srgbClr val="000000"/>
                </a:solidFill>
                <a:latin typeface="Calibri Light"/>
                <a:ea typeface="DejaVu Sans"/>
              </a:rPr>
              <a:t>Rendement warmtepomp</a:t>
            </a:r>
            <a:endParaRPr b="0" lang="en-US" sz="3600" spc="-1" strike="noStrike">
              <a:latin typeface="Arial"/>
            </a:endParaRPr>
          </a:p>
        </p:txBody>
      </p:sp>
      <p:sp>
        <p:nvSpPr>
          <p:cNvPr id="243" name="CustomShape 2"/>
          <p:cNvSpPr/>
          <p:nvPr/>
        </p:nvSpPr>
        <p:spPr>
          <a:xfrm>
            <a:off x="838080" y="1825560"/>
            <a:ext cx="10509840" cy="4345560"/>
          </a:xfrm>
          <a:prstGeom prst="rect">
            <a:avLst/>
          </a:prstGeom>
          <a:noFill/>
          <a:ln w="0">
            <a:noFill/>
          </a:ln>
        </p:spPr>
        <p:style>
          <a:lnRef idx="0"/>
          <a:fillRef idx="0"/>
          <a:effectRef idx="0"/>
          <a:fontRef idx="minor"/>
        </p:style>
        <p:txBody>
          <a:bodyPr lIns="90000" rIns="90000" tIns="45000" bIns="45000" anchor="t">
            <a:noAutofit/>
          </a:bodyPr>
          <a:p>
            <a:pPr lvl="1" marL="685800" indent="-223200">
              <a:lnSpc>
                <a:spcPct val="90000"/>
              </a:lnSpc>
              <a:spcBef>
                <a:spcPts val="1800"/>
              </a:spcBef>
              <a:buClr>
                <a:srgbClr val="000000"/>
              </a:buClr>
              <a:buFont typeface="Arial"/>
              <a:buChar char="•"/>
            </a:pPr>
            <a:r>
              <a:rPr b="0" lang="en-GB" sz="2000" spc="-1" strike="noStrike">
                <a:solidFill>
                  <a:srgbClr val="000000"/>
                </a:solidFill>
                <a:latin typeface="Calibri Light"/>
                <a:ea typeface="DejaVu Sans"/>
              </a:rPr>
              <a:t>De prestatie van een warmtepomp wordt weergegeven in de </a:t>
            </a:r>
            <a:r>
              <a:rPr b="0" i="1" lang="en-GB" sz="2000" spc="-1" strike="noStrike">
                <a:solidFill>
                  <a:srgbClr val="000000"/>
                </a:solidFill>
                <a:latin typeface="Calibri Light"/>
                <a:ea typeface="DejaVu Sans"/>
              </a:rPr>
              <a:t>coefficient of performance </a:t>
            </a:r>
            <a:r>
              <a:rPr b="0" lang="en-GB" sz="2000" spc="-1" strike="noStrike">
                <a:solidFill>
                  <a:srgbClr val="000000"/>
                </a:solidFill>
                <a:latin typeface="Calibri Light"/>
                <a:ea typeface="DejaVu Sans"/>
              </a:rPr>
              <a:t>(COP) </a:t>
            </a:r>
            <a:endParaRPr b="0" lang="en-US" sz="2000" spc="-1" strike="noStrike">
              <a:latin typeface="Arial"/>
            </a:endParaRPr>
          </a:p>
          <a:p>
            <a:pPr lvl="2" marL="1143000" indent="-223200">
              <a:lnSpc>
                <a:spcPct val="90000"/>
              </a:lnSpc>
              <a:spcBef>
                <a:spcPts val="1800"/>
              </a:spcBef>
              <a:buClr>
                <a:srgbClr val="000000"/>
              </a:buClr>
              <a:buFont typeface="Arial"/>
              <a:buChar char="•"/>
            </a:pPr>
            <a:r>
              <a:rPr b="0" lang="en-GB" sz="2000" spc="-1" strike="noStrike">
                <a:solidFill>
                  <a:srgbClr val="000000"/>
                </a:solidFill>
                <a:latin typeface="Calibri Light"/>
                <a:ea typeface="DejaVu Sans"/>
              </a:rPr>
              <a:t>Dit is een maat voor de hoeveelheid warmte die een warmtepomp kan leveren per verbruikte kWh (elektriciteit).</a:t>
            </a:r>
            <a:endParaRPr b="0" lang="en-US" sz="2000" spc="-1" strike="noStrike">
              <a:latin typeface="Arial"/>
            </a:endParaRPr>
          </a:p>
          <a:p>
            <a:pPr lvl="2" marL="1143000" indent="-223200">
              <a:lnSpc>
                <a:spcPct val="90000"/>
              </a:lnSpc>
              <a:spcBef>
                <a:spcPts val="1800"/>
              </a:spcBef>
              <a:buClr>
                <a:srgbClr val="000000"/>
              </a:buClr>
              <a:buFont typeface="Arial"/>
              <a:buChar char="•"/>
            </a:pPr>
            <a:r>
              <a:rPr b="0" lang="en-GB" sz="2000" spc="-1" strike="noStrike">
                <a:solidFill>
                  <a:srgbClr val="000000"/>
                </a:solidFill>
                <a:latin typeface="Calibri Light"/>
                <a:ea typeface="DejaVu Sans"/>
              </a:rPr>
              <a:t>De in de technische documentatie genoemde waarde is bepaald onder gestandaardiseerde omstandigheden</a:t>
            </a:r>
            <a:endParaRPr b="0" lang="en-US" sz="2000" spc="-1" strike="noStrike">
              <a:latin typeface="Arial"/>
            </a:endParaRPr>
          </a:p>
          <a:p>
            <a:pPr lvl="2" marL="1143000" indent="-223200">
              <a:lnSpc>
                <a:spcPct val="90000"/>
              </a:lnSpc>
              <a:spcBef>
                <a:spcPts val="1800"/>
              </a:spcBef>
              <a:buClr>
                <a:srgbClr val="000000"/>
              </a:buClr>
              <a:buFont typeface="Arial"/>
              <a:buChar char="•"/>
            </a:pPr>
            <a:r>
              <a:rPr b="0" lang="en-GB" sz="2000" spc="-1" strike="noStrike">
                <a:solidFill>
                  <a:srgbClr val="000000"/>
                </a:solidFill>
                <a:latin typeface="Calibri Light"/>
                <a:ea typeface="DejaVu Sans"/>
              </a:rPr>
              <a:t>De waarde is afhankelijk van externe omstandigheden, zoals temperatuur van de bron</a:t>
            </a:r>
            <a:endParaRPr b="0" lang="en-US" sz="2000" spc="-1" strike="noStrike">
              <a:latin typeface="Arial"/>
            </a:endParaRPr>
          </a:p>
          <a:p>
            <a:pPr lvl="1" marL="685800" indent="-223200">
              <a:lnSpc>
                <a:spcPct val="90000"/>
              </a:lnSpc>
              <a:spcBef>
                <a:spcPts val="1800"/>
              </a:spcBef>
              <a:buClr>
                <a:srgbClr val="000000"/>
              </a:buClr>
              <a:buFont typeface="Arial"/>
              <a:buChar char="•"/>
            </a:pPr>
            <a:r>
              <a:rPr b="0" lang="en-GB" sz="2000" spc="-1" strike="noStrike">
                <a:solidFill>
                  <a:srgbClr val="000000"/>
                </a:solidFill>
                <a:latin typeface="Calibri Light"/>
                <a:ea typeface="DejaVu Sans"/>
              </a:rPr>
              <a:t>Wat belangrijker is, is het rendement over het stookseizoen: de </a:t>
            </a:r>
            <a:r>
              <a:rPr b="0" i="1" lang="en-GB" sz="2000" spc="-1" strike="noStrike">
                <a:solidFill>
                  <a:srgbClr val="000000"/>
                </a:solidFill>
                <a:latin typeface="Calibri Light"/>
                <a:ea typeface="DejaVu Sans"/>
              </a:rPr>
              <a:t>Seasonal Performance Factor</a:t>
            </a:r>
            <a:r>
              <a:rPr b="0" lang="en-GB" sz="2000" spc="-1" strike="noStrike">
                <a:solidFill>
                  <a:srgbClr val="000000"/>
                </a:solidFill>
                <a:latin typeface="Calibri Light"/>
                <a:ea typeface="DejaVu Sans"/>
              </a:rPr>
              <a:t> (SPF).  Dit is opbrengst gemiddeld over het stookseizoen</a:t>
            </a:r>
            <a:endParaRPr b="0" lang="en-US" sz="2000" spc="-1" strike="noStrike">
              <a:latin typeface="Arial"/>
            </a:endParaRPr>
          </a:p>
          <a:p>
            <a:pPr lvl="1" marL="685800" indent="-223200">
              <a:lnSpc>
                <a:spcPct val="90000"/>
              </a:lnSpc>
              <a:spcBef>
                <a:spcPts val="1800"/>
              </a:spcBef>
              <a:buClr>
                <a:srgbClr val="000000"/>
              </a:buClr>
              <a:buFont typeface="Arial"/>
              <a:buChar char="•"/>
            </a:pPr>
            <a:r>
              <a:rPr b="0" lang="en-GB" sz="2000" spc="-1" strike="noStrike">
                <a:solidFill>
                  <a:srgbClr val="000000"/>
                </a:solidFill>
                <a:latin typeface="Calibri Light"/>
                <a:ea typeface="DejaVu Sans"/>
              </a:rPr>
              <a:t>Om het energiegebruik van de warmtepomp te bereken is de SPF een betere grootheid omdat deze dichter bij de praktijksituatie ligt</a:t>
            </a:r>
            <a:endParaRPr b="0" lang="en-US" sz="2000" spc="-1" strike="noStrike">
              <a:latin typeface="Arial"/>
            </a:endParaRPr>
          </a:p>
        </p:txBody>
      </p:sp>
      <p:pic>
        <p:nvPicPr>
          <p:cNvPr id="244" name="Afbeelding 6" descr=""/>
          <p:cNvPicPr/>
          <p:nvPr/>
        </p:nvPicPr>
        <p:blipFill>
          <a:blip r:embed="rId1"/>
          <a:stretch/>
        </p:blipFill>
        <p:spPr>
          <a:xfrm>
            <a:off x="10524960" y="546120"/>
            <a:ext cx="1233000" cy="962640"/>
          </a:xfrm>
          <a:prstGeom prst="rect">
            <a:avLst/>
          </a:prstGeom>
          <a:ln w="0">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5" name="" descr=""/>
          <p:cNvPicPr/>
          <p:nvPr/>
        </p:nvPicPr>
        <p:blipFill>
          <a:blip r:embed="rId1"/>
          <a:stretch/>
        </p:blipFill>
        <p:spPr>
          <a:xfrm rot="5394000">
            <a:off x="6711840" y="1003680"/>
            <a:ext cx="6169680" cy="4627080"/>
          </a:xfrm>
          <a:prstGeom prst="rect">
            <a:avLst/>
          </a:prstGeom>
          <a:ln w="0">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6" name="CustomShape 1"/>
          <p:cNvSpPr/>
          <p:nvPr/>
        </p:nvSpPr>
        <p:spPr>
          <a:xfrm>
            <a:off x="838080" y="365040"/>
            <a:ext cx="10509840" cy="1319760"/>
          </a:xfrm>
          <a:prstGeom prst="rect">
            <a:avLst/>
          </a:prstGeom>
          <a:noFill/>
          <a:ln w="0">
            <a:noFill/>
          </a:ln>
        </p:spPr>
        <p:style>
          <a:lnRef idx="0"/>
          <a:fillRef idx="0"/>
          <a:effectRef idx="0"/>
          <a:fontRef idx="minor"/>
        </p:style>
        <p:txBody>
          <a:bodyPr lIns="90000" rIns="90000" tIns="45000" bIns="45000" anchor="ctr">
            <a:normAutofit/>
          </a:bodyPr>
          <a:p>
            <a:pPr>
              <a:lnSpc>
                <a:spcPct val="90000"/>
              </a:lnSpc>
              <a:buNone/>
            </a:pPr>
            <a:r>
              <a:rPr b="0" lang="en-GB" sz="3600" spc="-1" strike="noStrike">
                <a:solidFill>
                  <a:srgbClr val="000000"/>
                </a:solidFill>
                <a:latin typeface="Calibri Light"/>
                <a:ea typeface="DejaVu Sans"/>
              </a:rPr>
              <a:t>Energieverbruik </a:t>
            </a:r>
            <a:endParaRPr b="0" lang="en-US" sz="3600" spc="-1" strike="noStrike">
              <a:latin typeface="Arial"/>
            </a:endParaRPr>
          </a:p>
        </p:txBody>
      </p:sp>
      <p:pic>
        <p:nvPicPr>
          <p:cNvPr id="247" name="Afbeelding 6" descr=""/>
          <p:cNvPicPr/>
          <p:nvPr/>
        </p:nvPicPr>
        <p:blipFill>
          <a:blip r:embed="rId1"/>
          <a:stretch/>
        </p:blipFill>
        <p:spPr>
          <a:xfrm>
            <a:off x="10524960" y="546120"/>
            <a:ext cx="1233000" cy="962640"/>
          </a:xfrm>
          <a:prstGeom prst="rect">
            <a:avLst/>
          </a:prstGeom>
          <a:ln w="0">
            <a:noFill/>
          </a:ln>
        </p:spPr>
      </p:pic>
      <p:sp>
        <p:nvSpPr>
          <p:cNvPr id="248" name="CustomShape 2"/>
          <p:cNvSpPr/>
          <p:nvPr/>
        </p:nvSpPr>
        <p:spPr>
          <a:xfrm>
            <a:off x="896760" y="1540800"/>
            <a:ext cx="10533240" cy="16596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GB" sz="2400" spc="-1" strike="noStrike">
                <a:solidFill>
                  <a:srgbClr val="000000"/>
                </a:solidFill>
                <a:latin typeface="Calibri"/>
                <a:ea typeface="DejaVu Sans"/>
              </a:rPr>
              <a:t>“</a:t>
            </a:r>
            <a:r>
              <a:rPr b="1" lang="en-GB" sz="2400" spc="-1" strike="noStrike">
                <a:solidFill>
                  <a:srgbClr val="000000"/>
                </a:solidFill>
                <a:latin typeface="Calibri"/>
                <a:ea typeface="DejaVu Sans"/>
              </a:rPr>
              <a:t>warmtepompen gebruiken veel en veel meer energie, mijn oude CV-ketel was veel zuiniger”</a:t>
            </a:r>
            <a:endParaRPr b="0" lang="en-US" sz="2400" spc="-1" strike="noStrike">
              <a:latin typeface="Arial"/>
            </a:endParaRPr>
          </a:p>
          <a:p>
            <a:pPr>
              <a:lnSpc>
                <a:spcPct val="100000"/>
              </a:lnSpc>
              <a:buNone/>
            </a:pPr>
            <a:endParaRPr b="0" lang="en-US" sz="2400" spc="-1" strike="noStrike">
              <a:latin typeface="Arial"/>
            </a:endParaRPr>
          </a:p>
          <a:p>
            <a:pPr>
              <a:lnSpc>
                <a:spcPct val="100000"/>
              </a:lnSpc>
              <a:buNone/>
            </a:pPr>
            <a:r>
              <a:rPr b="1" lang="en-GB" sz="2400" spc="-1" strike="noStrike">
                <a:solidFill>
                  <a:srgbClr val="000000"/>
                </a:solidFill>
                <a:latin typeface="Calibri"/>
                <a:ea typeface="DejaVu Sans"/>
              </a:rPr>
              <a:t>Hoeveel energie gebruik je dan zo per jaar …?</a:t>
            </a:r>
            <a:endParaRPr b="0" lang="en-US" sz="2400" spc="-1" strike="noStrike">
              <a:latin typeface="Arial"/>
            </a:endParaRPr>
          </a:p>
          <a:p>
            <a:pPr>
              <a:lnSpc>
                <a:spcPct val="100000"/>
              </a:lnSpc>
              <a:buNone/>
            </a:pPr>
            <a:endParaRPr b="0" lang="en-US" sz="2400" spc="-1" strike="noStrike">
              <a:latin typeface="Arial"/>
            </a:endParaRPr>
          </a:p>
          <a:p>
            <a:pPr>
              <a:lnSpc>
                <a:spcPct val="100000"/>
              </a:lnSpc>
              <a:buNone/>
            </a:pPr>
            <a:endParaRPr b="0" lang="en-US" sz="2400" spc="-1" strike="noStrike">
              <a:latin typeface="Arial"/>
            </a:endParaRPr>
          </a:p>
          <a:p>
            <a:pPr>
              <a:lnSpc>
                <a:spcPct val="100000"/>
              </a:lnSpc>
              <a:buNone/>
            </a:pPr>
            <a:r>
              <a:rPr b="1" lang="en-GB" sz="2400" spc="-1" strike="noStrike">
                <a:solidFill>
                  <a:srgbClr val="000000"/>
                </a:solidFill>
                <a:latin typeface="Calibri"/>
                <a:ea typeface="DejaVu Sans"/>
              </a:rPr>
              <a:t>Stel uw vorige huis verbruikte 1000 m3 gas =~ 10.000 kWh</a:t>
            </a:r>
            <a:endParaRPr b="0" lang="en-US" sz="2400" spc="-1" strike="noStrike">
              <a:latin typeface="Arial"/>
            </a:endParaRPr>
          </a:p>
          <a:p>
            <a:pPr>
              <a:lnSpc>
                <a:spcPct val="100000"/>
              </a:lnSpc>
              <a:buNone/>
            </a:pPr>
            <a:endParaRPr b="0" lang="en-US" sz="2400" spc="-1" strike="noStrike">
              <a:latin typeface="Arial"/>
            </a:endParaRPr>
          </a:p>
          <a:p>
            <a:pPr>
              <a:lnSpc>
                <a:spcPct val="100000"/>
              </a:lnSpc>
              <a:buNone/>
            </a:pPr>
            <a:r>
              <a:rPr b="1" lang="en-GB" sz="2400" spc="-1" strike="noStrike">
                <a:solidFill>
                  <a:srgbClr val="000000"/>
                </a:solidFill>
                <a:latin typeface="Calibri"/>
                <a:ea typeface="DejaVu Sans"/>
              </a:rPr>
              <a:t>Warmtepomp COP 4.5 → 10.000 / 4.5 = 2222 kWh extra verbruik (en 0 m3 gas)</a:t>
            </a:r>
            <a:endParaRPr b="0" lang="en-US" sz="2400" spc="-1" strike="noStrike">
              <a:latin typeface="Arial"/>
            </a:endParaRPr>
          </a:p>
          <a:p>
            <a:pPr>
              <a:lnSpc>
                <a:spcPct val="100000"/>
              </a:lnSpc>
              <a:buNone/>
            </a:pPr>
            <a:r>
              <a:rPr b="1" lang="en-GB" sz="2400" spc="-1" strike="noStrike">
                <a:solidFill>
                  <a:srgbClr val="000000"/>
                </a:solidFill>
                <a:latin typeface="Calibri"/>
                <a:ea typeface="DejaVu Sans"/>
              </a:rPr>
              <a:t>1000 m3 gas =~ 1229 euro</a:t>
            </a:r>
            <a:endParaRPr b="0" lang="en-US" sz="2400" spc="-1" strike="noStrike">
              <a:latin typeface="Arial"/>
            </a:endParaRPr>
          </a:p>
          <a:p>
            <a:pPr>
              <a:lnSpc>
                <a:spcPct val="100000"/>
              </a:lnSpc>
              <a:buNone/>
            </a:pPr>
            <a:r>
              <a:rPr b="1" lang="en-GB" sz="2400" spc="-1" strike="noStrike">
                <a:solidFill>
                  <a:srgbClr val="000000"/>
                </a:solidFill>
                <a:latin typeface="Calibri"/>
                <a:ea typeface="DejaVu Sans"/>
              </a:rPr>
              <a:t>2222 kWh =~ 577 euro, én minder globale opwarming</a:t>
            </a:r>
            <a:endParaRPr b="0" lang="en-US" sz="2400" spc="-1" strike="noStrike">
              <a:latin typeface="Arial"/>
            </a:endParaRPr>
          </a:p>
        </p:txBody>
      </p:sp>
      <p:sp>
        <p:nvSpPr>
          <p:cNvPr id="249" name=""/>
          <p:cNvSpPr/>
          <p:nvPr/>
        </p:nvSpPr>
        <p:spPr>
          <a:xfrm>
            <a:off x="914400" y="2743200"/>
            <a:ext cx="360" cy="228600"/>
          </a:xfrm>
          <a:prstGeom prst="rect">
            <a:avLst/>
          </a:prstGeom>
          <a:solidFill>
            <a:srgbClr val="729fcf"/>
          </a:solidFill>
          <a:ln w="0">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0" name="CustomShape 1"/>
          <p:cNvSpPr/>
          <p:nvPr/>
        </p:nvSpPr>
        <p:spPr>
          <a:xfrm>
            <a:off x="838080" y="365040"/>
            <a:ext cx="10509840" cy="1319760"/>
          </a:xfrm>
          <a:prstGeom prst="rect">
            <a:avLst/>
          </a:prstGeom>
          <a:noFill/>
          <a:ln w="0">
            <a:noFill/>
          </a:ln>
        </p:spPr>
        <p:style>
          <a:lnRef idx="0"/>
          <a:fillRef idx="0"/>
          <a:effectRef idx="0"/>
          <a:fontRef idx="minor"/>
        </p:style>
        <p:txBody>
          <a:bodyPr lIns="90000" rIns="90000" tIns="45000" bIns="45000" anchor="ctr">
            <a:normAutofit/>
          </a:bodyPr>
          <a:p>
            <a:pPr>
              <a:lnSpc>
                <a:spcPct val="90000"/>
              </a:lnSpc>
              <a:buNone/>
            </a:pPr>
            <a:r>
              <a:rPr b="0" lang="en-GB" sz="3600" spc="-1" strike="noStrike">
                <a:solidFill>
                  <a:srgbClr val="000000"/>
                </a:solidFill>
                <a:latin typeface="Arial"/>
                <a:ea typeface="DejaVu Sans"/>
              </a:rPr>
              <a:t>Onderhoud</a:t>
            </a:r>
            <a:endParaRPr b="0" lang="en-US" sz="3600" spc="-1" strike="noStrike">
              <a:latin typeface="Arial"/>
            </a:endParaRPr>
          </a:p>
        </p:txBody>
      </p:sp>
      <p:pic>
        <p:nvPicPr>
          <p:cNvPr id="251" name="Afbeelding 6" descr=""/>
          <p:cNvPicPr/>
          <p:nvPr/>
        </p:nvPicPr>
        <p:blipFill>
          <a:blip r:embed="rId1"/>
          <a:stretch/>
        </p:blipFill>
        <p:spPr>
          <a:xfrm>
            <a:off x="10524960" y="546120"/>
            <a:ext cx="1233000" cy="962640"/>
          </a:xfrm>
          <a:prstGeom prst="rect">
            <a:avLst/>
          </a:prstGeom>
          <a:ln w="0">
            <a:noFill/>
          </a:ln>
        </p:spPr>
      </p:pic>
      <p:graphicFrame>
        <p:nvGraphicFramePr>
          <p:cNvPr id="252" name="Table 2"/>
          <p:cNvGraphicFramePr/>
          <p:nvPr/>
        </p:nvGraphicFramePr>
        <p:xfrm>
          <a:off x="797400" y="2241360"/>
          <a:ext cx="9060840" cy="3702240"/>
        </p:xfrm>
        <a:graphic>
          <a:graphicData uri="http://schemas.openxmlformats.org/drawingml/2006/table">
            <a:tbl>
              <a:tblPr/>
              <a:tblGrid>
                <a:gridCol w="5865120"/>
                <a:gridCol w="1681200"/>
                <a:gridCol w="1514880"/>
              </a:tblGrid>
              <a:tr h="622440">
                <a:tc>
                  <a:tcPr anchor="t"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nchor="t">
                      <a:noAutofit/>
                    </a:bodyPr>
                    <a:p>
                      <a:pPr>
                        <a:lnSpc>
                          <a:spcPct val="100000"/>
                        </a:lnSpc>
                        <a:buNone/>
                      </a:pPr>
                      <a:r>
                        <a:rPr b="1" lang="en-GB" sz="1800" spc="-1" strike="noStrike">
                          <a:solidFill>
                            <a:srgbClr val="ffffff"/>
                          </a:solidFill>
                          <a:latin typeface="Calibri"/>
                          <a:ea typeface="DejaVu Sans"/>
                        </a:rPr>
                        <a:t>Bodem/water</a:t>
                      </a:r>
                      <a:endParaRPr b="0" lang="en-US" sz="1800" spc="-1" strike="noStrike">
                        <a:latin typeface="Arial"/>
                      </a:endParaRPr>
                    </a:p>
                  </a:txBody>
                  <a:tcPr anchor="t"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nchor="t">
                      <a:noAutofit/>
                    </a:bodyPr>
                    <a:p>
                      <a:pPr>
                        <a:lnSpc>
                          <a:spcPct val="100000"/>
                        </a:lnSpc>
                        <a:buNone/>
                      </a:pPr>
                      <a:r>
                        <a:rPr b="1" lang="en-GB" sz="1800" spc="-1" strike="noStrike">
                          <a:solidFill>
                            <a:srgbClr val="ffffff"/>
                          </a:solidFill>
                          <a:latin typeface="Calibri"/>
                          <a:ea typeface="DejaVu Sans"/>
                        </a:rPr>
                        <a:t>Lucht/water</a:t>
                      </a:r>
                      <a:endParaRPr b="0" lang="en-US" sz="1800" spc="-1" strike="noStrike">
                        <a:latin typeface="Arial"/>
                      </a:endParaRPr>
                    </a:p>
                  </a:txBody>
                  <a:tcPr anchor="t"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r>
              <a:tr h="622440">
                <a:tc>
                  <a:txBody>
                    <a:bodyPr anchor="t">
                      <a:noAutofit/>
                    </a:bodyPr>
                    <a:p>
                      <a:pPr>
                        <a:lnSpc>
                          <a:spcPct val="100000"/>
                        </a:lnSpc>
                        <a:buNone/>
                      </a:pPr>
                      <a:r>
                        <a:rPr b="0" lang="en-GB" sz="1800" spc="-1" strike="noStrike">
                          <a:solidFill>
                            <a:srgbClr val="000000"/>
                          </a:solidFill>
                          <a:latin typeface="Calibri"/>
                          <a:ea typeface="DejaVu Sans"/>
                        </a:rPr>
                        <a:t>Visuele controle in warmtepomp (interne lekkages)</a:t>
                      </a:r>
                      <a:endParaRPr b="0" lang="en-US" sz="1800" spc="-1" strike="noStrike">
                        <a:latin typeface="Arial"/>
                      </a:endParaRPr>
                    </a:p>
                  </a:txBody>
                  <a:tcPr anchor="t" marL="91440" marR="91440">
                    <a:lnL w="12240">
                      <a:solidFill>
                        <a:srgbClr val="ffffff"/>
                      </a:solidFill>
                    </a:lnL>
                    <a:lnR w="12240">
                      <a:solidFill>
                        <a:srgbClr val="ffffff"/>
                      </a:solidFill>
                    </a:lnR>
                    <a:lnT w="38160">
                      <a:solidFill>
                        <a:srgbClr val="ffffff"/>
                      </a:solidFill>
                    </a:lnT>
                    <a:lnB w="12240">
                      <a:solidFill>
                        <a:srgbClr val="ffffff"/>
                      </a:solidFill>
                    </a:lnB>
                    <a:solidFill>
                      <a:srgbClr val="d0d8e7"/>
                    </a:solidFill>
                  </a:tcPr>
                </a:tc>
                <a:tc>
                  <a:txBody>
                    <a:bodyPr anchor="t">
                      <a:noAutofit/>
                    </a:bodyPr>
                    <a:p>
                      <a:pPr algn="ctr">
                        <a:lnSpc>
                          <a:spcPct val="100000"/>
                        </a:lnSpc>
                        <a:buNone/>
                      </a:pPr>
                      <a:r>
                        <a:rPr b="0" lang="en-GB" sz="1800" spc="-1" strike="noStrike">
                          <a:solidFill>
                            <a:srgbClr val="000000"/>
                          </a:solidFill>
                          <a:latin typeface="Calibri"/>
                          <a:ea typeface="DejaVu Sans"/>
                        </a:rPr>
                        <a:t>x</a:t>
                      </a:r>
                      <a:endParaRPr b="0" lang="en-US" sz="1800" spc="-1" strike="noStrike">
                        <a:latin typeface="Arial"/>
                      </a:endParaRPr>
                    </a:p>
                  </a:txBody>
                  <a:tcPr anchor="t" marL="91440" marR="91440">
                    <a:lnL w="12240">
                      <a:solidFill>
                        <a:srgbClr val="ffffff"/>
                      </a:solidFill>
                    </a:lnL>
                    <a:lnR w="12240">
                      <a:solidFill>
                        <a:srgbClr val="ffffff"/>
                      </a:solidFill>
                    </a:lnR>
                    <a:lnT w="38160">
                      <a:solidFill>
                        <a:srgbClr val="ffffff"/>
                      </a:solidFill>
                    </a:lnT>
                    <a:lnB w="12240">
                      <a:solidFill>
                        <a:srgbClr val="ffffff"/>
                      </a:solidFill>
                    </a:lnB>
                    <a:solidFill>
                      <a:srgbClr val="d0d8e7"/>
                    </a:solidFill>
                  </a:tcPr>
                </a:tc>
                <a:tc>
                  <a:txBody>
                    <a:bodyPr anchor="t">
                      <a:noAutofit/>
                    </a:bodyPr>
                    <a:p>
                      <a:pPr algn="ctr">
                        <a:lnSpc>
                          <a:spcPct val="100000"/>
                        </a:lnSpc>
                        <a:buNone/>
                      </a:pPr>
                      <a:r>
                        <a:rPr b="0" lang="en-GB" sz="1800" spc="-1" strike="noStrike">
                          <a:solidFill>
                            <a:srgbClr val="000000"/>
                          </a:solidFill>
                          <a:latin typeface="Calibri"/>
                          <a:ea typeface="DejaVu Sans"/>
                        </a:rPr>
                        <a:t>x</a:t>
                      </a:r>
                      <a:endParaRPr b="0" lang="en-US" sz="1800" spc="-1" strike="noStrike">
                        <a:latin typeface="Arial"/>
                      </a:endParaRPr>
                    </a:p>
                  </a:txBody>
                  <a:tcPr anchor="t" marL="91440" marR="91440">
                    <a:lnL w="12240">
                      <a:solidFill>
                        <a:srgbClr val="ffffff"/>
                      </a:solidFill>
                    </a:lnL>
                    <a:lnR w="12240">
                      <a:solidFill>
                        <a:srgbClr val="ffffff"/>
                      </a:solidFill>
                    </a:lnR>
                    <a:lnT w="38160">
                      <a:solidFill>
                        <a:srgbClr val="ffffff"/>
                      </a:solidFill>
                    </a:lnT>
                    <a:lnB w="12240">
                      <a:solidFill>
                        <a:srgbClr val="ffffff"/>
                      </a:solidFill>
                    </a:lnB>
                    <a:solidFill>
                      <a:srgbClr val="d0d8e7"/>
                    </a:solidFill>
                  </a:tcPr>
                </a:tc>
              </a:tr>
              <a:tr h="357120">
                <a:tc>
                  <a:txBody>
                    <a:bodyPr anchor="t">
                      <a:noAutofit/>
                    </a:bodyPr>
                    <a:p>
                      <a:pPr>
                        <a:lnSpc>
                          <a:spcPct val="100000"/>
                        </a:lnSpc>
                        <a:buNone/>
                      </a:pPr>
                      <a:r>
                        <a:rPr b="0" lang="en-GB" sz="1800" spc="-1" strike="noStrike">
                          <a:solidFill>
                            <a:srgbClr val="000000"/>
                          </a:solidFill>
                          <a:latin typeface="Calibri"/>
                          <a:ea typeface="DejaVu Sans"/>
                        </a:rPr>
                        <a:t>Visuele controle buitendeel (interne lekkages)</a:t>
                      </a:r>
                      <a:endParaRPr b="0" lang="en-US" sz="1800" spc="-1" strike="noStrike">
                        <a:latin typeface="Arial"/>
                      </a:endParaRPr>
                    </a:p>
                  </a:txBody>
                  <a:tcPr anchor="t"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cPr anchor="t"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nchor="t">
                      <a:noAutofit/>
                    </a:bodyPr>
                    <a:p>
                      <a:pPr algn="ctr">
                        <a:lnSpc>
                          <a:spcPct val="100000"/>
                        </a:lnSpc>
                        <a:buNone/>
                      </a:pPr>
                      <a:r>
                        <a:rPr b="0" lang="en-GB" sz="1800" spc="-1" strike="noStrike">
                          <a:solidFill>
                            <a:srgbClr val="000000"/>
                          </a:solidFill>
                          <a:latin typeface="Calibri"/>
                          <a:ea typeface="DejaVu Sans"/>
                        </a:rPr>
                        <a:t>x</a:t>
                      </a:r>
                      <a:endParaRPr b="0" lang="en-US" sz="1800" spc="-1" strike="noStrike">
                        <a:latin typeface="Arial"/>
                      </a:endParaRPr>
                    </a:p>
                  </a:txBody>
                  <a:tcPr anchor="t"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357120">
                <a:tc>
                  <a:txBody>
                    <a:bodyPr anchor="t">
                      <a:noAutofit/>
                    </a:bodyPr>
                    <a:p>
                      <a:pPr>
                        <a:lnSpc>
                          <a:spcPct val="100000"/>
                        </a:lnSpc>
                        <a:buNone/>
                      </a:pPr>
                      <a:r>
                        <a:rPr b="0" lang="en-GB" sz="1800" spc="-1" strike="noStrike">
                          <a:solidFill>
                            <a:srgbClr val="000000"/>
                          </a:solidFill>
                          <a:latin typeface="Calibri"/>
                          <a:ea typeface="DejaVu Sans"/>
                        </a:rPr>
                        <a:t>Controle filters in leidingwerk</a:t>
                      </a:r>
                      <a:endParaRPr b="0" lang="en-US" sz="1800" spc="-1" strike="noStrike">
                        <a:latin typeface="Arial"/>
                      </a:endParaRPr>
                    </a:p>
                  </a:txBody>
                  <a:tcPr anchor="t"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chor="t">
                      <a:noAutofit/>
                    </a:bodyPr>
                    <a:p>
                      <a:pPr algn="ctr">
                        <a:lnSpc>
                          <a:spcPct val="100000"/>
                        </a:lnSpc>
                        <a:buNone/>
                      </a:pPr>
                      <a:r>
                        <a:rPr b="0" lang="en-GB" sz="1800" spc="-1" strike="noStrike">
                          <a:solidFill>
                            <a:srgbClr val="000000"/>
                          </a:solidFill>
                          <a:latin typeface="Calibri"/>
                          <a:ea typeface="DejaVu Sans"/>
                        </a:rPr>
                        <a:t>x</a:t>
                      </a:r>
                      <a:endParaRPr b="0" lang="en-US" sz="1800" spc="-1" strike="noStrike">
                        <a:latin typeface="Arial"/>
                      </a:endParaRPr>
                    </a:p>
                  </a:txBody>
                  <a:tcPr anchor="t"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chor="t">
                      <a:noAutofit/>
                    </a:bodyPr>
                    <a:p>
                      <a:pPr algn="ctr">
                        <a:lnSpc>
                          <a:spcPct val="100000"/>
                        </a:lnSpc>
                        <a:buNone/>
                      </a:pPr>
                      <a:r>
                        <a:rPr b="0" lang="en-GB" sz="1800" spc="-1" strike="noStrike">
                          <a:solidFill>
                            <a:srgbClr val="000000"/>
                          </a:solidFill>
                          <a:latin typeface="Calibri"/>
                          <a:ea typeface="DejaVu Sans"/>
                        </a:rPr>
                        <a:t>x</a:t>
                      </a:r>
                      <a:endParaRPr b="0" lang="en-US" sz="1800" spc="-1" strike="noStrike">
                        <a:latin typeface="Arial"/>
                      </a:endParaRPr>
                    </a:p>
                  </a:txBody>
                  <a:tcPr anchor="t"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r>
              <a:tr h="357120">
                <a:tc>
                  <a:txBody>
                    <a:bodyPr anchor="t">
                      <a:noAutofit/>
                    </a:bodyPr>
                    <a:p>
                      <a:pPr>
                        <a:lnSpc>
                          <a:spcPct val="100000"/>
                        </a:lnSpc>
                        <a:buNone/>
                      </a:pPr>
                      <a:r>
                        <a:rPr b="0" lang="en-GB" sz="1800" spc="-1" strike="noStrike">
                          <a:solidFill>
                            <a:srgbClr val="000000"/>
                          </a:solidFill>
                          <a:latin typeface="Calibri"/>
                          <a:ea typeface="DejaVu Sans"/>
                        </a:rPr>
                        <a:t>Controle op waterdruk verwarming</a:t>
                      </a:r>
                      <a:endParaRPr b="0" lang="en-US" sz="1800" spc="-1" strike="noStrike">
                        <a:latin typeface="Arial"/>
                      </a:endParaRPr>
                    </a:p>
                  </a:txBody>
                  <a:tcPr anchor="t"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nchor="t">
                      <a:noAutofit/>
                    </a:bodyPr>
                    <a:p>
                      <a:pPr algn="ctr">
                        <a:lnSpc>
                          <a:spcPct val="100000"/>
                        </a:lnSpc>
                        <a:buNone/>
                      </a:pPr>
                      <a:r>
                        <a:rPr b="0" lang="en-GB" sz="1800" spc="-1" strike="noStrike">
                          <a:solidFill>
                            <a:srgbClr val="000000"/>
                          </a:solidFill>
                          <a:latin typeface="Calibri"/>
                          <a:ea typeface="DejaVu Sans"/>
                        </a:rPr>
                        <a:t>x</a:t>
                      </a:r>
                      <a:endParaRPr b="0" lang="en-US" sz="1800" spc="-1" strike="noStrike">
                        <a:latin typeface="Arial"/>
                      </a:endParaRPr>
                    </a:p>
                  </a:txBody>
                  <a:tcPr anchor="t"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nchor="t">
                      <a:noAutofit/>
                    </a:bodyPr>
                    <a:p>
                      <a:pPr algn="ctr">
                        <a:lnSpc>
                          <a:spcPct val="100000"/>
                        </a:lnSpc>
                        <a:buNone/>
                      </a:pPr>
                      <a:r>
                        <a:rPr b="0" lang="en-GB" sz="1800" spc="-1" strike="noStrike">
                          <a:solidFill>
                            <a:srgbClr val="000000"/>
                          </a:solidFill>
                          <a:latin typeface="Calibri"/>
                          <a:ea typeface="DejaVu Sans"/>
                        </a:rPr>
                        <a:t>x</a:t>
                      </a:r>
                      <a:endParaRPr b="0" lang="en-US" sz="1800" spc="-1" strike="noStrike">
                        <a:latin typeface="Arial"/>
                      </a:endParaRPr>
                    </a:p>
                  </a:txBody>
                  <a:tcPr anchor="t"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357120">
                <a:tc>
                  <a:txBody>
                    <a:bodyPr anchor="t">
                      <a:noAutofit/>
                    </a:bodyPr>
                    <a:p>
                      <a:pPr>
                        <a:lnSpc>
                          <a:spcPct val="100000"/>
                        </a:lnSpc>
                        <a:buNone/>
                      </a:pPr>
                      <a:r>
                        <a:rPr b="0" lang="en-GB" sz="1800" spc="-1" strike="noStrike">
                          <a:solidFill>
                            <a:srgbClr val="000000"/>
                          </a:solidFill>
                          <a:latin typeface="Calibri"/>
                          <a:ea typeface="DejaVu Sans"/>
                        </a:rPr>
                        <a:t>Controle op waterdruk bron</a:t>
                      </a:r>
                      <a:endParaRPr b="0" lang="en-US" sz="1800" spc="-1" strike="noStrike">
                        <a:latin typeface="Arial"/>
                      </a:endParaRPr>
                    </a:p>
                  </a:txBody>
                  <a:tcPr anchor="t"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chor="t">
                      <a:noAutofit/>
                    </a:bodyPr>
                    <a:p>
                      <a:pPr algn="ctr">
                        <a:lnSpc>
                          <a:spcPct val="100000"/>
                        </a:lnSpc>
                        <a:buNone/>
                      </a:pPr>
                      <a:r>
                        <a:rPr b="0" lang="en-GB" sz="1800" spc="-1" strike="noStrike">
                          <a:solidFill>
                            <a:srgbClr val="000000"/>
                          </a:solidFill>
                          <a:latin typeface="Calibri"/>
                          <a:ea typeface="DejaVu Sans"/>
                        </a:rPr>
                        <a:t>x</a:t>
                      </a:r>
                      <a:endParaRPr b="0" lang="en-US" sz="1800" spc="-1" strike="noStrike">
                        <a:latin typeface="Arial"/>
                      </a:endParaRPr>
                    </a:p>
                  </a:txBody>
                  <a:tcPr anchor="t"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cPr anchor="t"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r>
              <a:tr h="357120">
                <a:tc>
                  <a:txBody>
                    <a:bodyPr anchor="t">
                      <a:noAutofit/>
                    </a:bodyPr>
                    <a:p>
                      <a:pPr>
                        <a:lnSpc>
                          <a:spcPct val="100000"/>
                        </a:lnSpc>
                        <a:buNone/>
                      </a:pPr>
                      <a:r>
                        <a:rPr b="0" lang="en-GB" sz="1800" spc="-1" strike="noStrike">
                          <a:solidFill>
                            <a:srgbClr val="000000"/>
                          </a:solidFill>
                          <a:latin typeface="Calibri"/>
                          <a:ea typeface="DejaVu Sans"/>
                        </a:rPr>
                        <a:t>Controle op voldoende koudemiddel bron</a:t>
                      </a:r>
                      <a:endParaRPr b="0" lang="en-US" sz="1800" spc="-1" strike="noStrike">
                        <a:latin typeface="Arial"/>
                      </a:endParaRPr>
                    </a:p>
                  </a:txBody>
                  <a:tcPr anchor="t"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nchor="t">
                      <a:noAutofit/>
                    </a:bodyPr>
                    <a:p>
                      <a:pPr algn="ctr">
                        <a:lnSpc>
                          <a:spcPct val="100000"/>
                        </a:lnSpc>
                        <a:buNone/>
                      </a:pPr>
                      <a:r>
                        <a:rPr b="0" lang="en-GB" sz="1800" spc="-1" strike="noStrike">
                          <a:solidFill>
                            <a:srgbClr val="000000"/>
                          </a:solidFill>
                          <a:latin typeface="Calibri"/>
                          <a:ea typeface="DejaVu Sans"/>
                        </a:rPr>
                        <a:t>x</a:t>
                      </a:r>
                      <a:endParaRPr b="0" lang="en-US" sz="1800" spc="-1" strike="noStrike">
                        <a:latin typeface="Arial"/>
                      </a:endParaRPr>
                    </a:p>
                  </a:txBody>
                  <a:tcPr anchor="t"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cPr anchor="t"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357120">
                <a:tc>
                  <a:txBody>
                    <a:bodyPr anchor="t">
                      <a:noAutofit/>
                    </a:bodyPr>
                    <a:p>
                      <a:pPr>
                        <a:lnSpc>
                          <a:spcPct val="100000"/>
                        </a:lnSpc>
                        <a:buNone/>
                      </a:pPr>
                      <a:r>
                        <a:rPr b="0" lang="en-GB" sz="1800" spc="-1" strike="noStrike">
                          <a:solidFill>
                            <a:srgbClr val="000000"/>
                          </a:solidFill>
                          <a:latin typeface="Calibri"/>
                          <a:ea typeface="DejaVu Sans"/>
                        </a:rPr>
                        <a:t>Kleppen naregeling</a:t>
                      </a:r>
                      <a:endParaRPr b="0" lang="en-US" sz="1800" spc="-1" strike="noStrike">
                        <a:latin typeface="Arial"/>
                      </a:endParaRPr>
                    </a:p>
                  </a:txBody>
                  <a:tcPr anchor="t"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chor="t">
                      <a:noAutofit/>
                    </a:bodyPr>
                    <a:p>
                      <a:pPr algn="ctr">
                        <a:lnSpc>
                          <a:spcPct val="100000"/>
                        </a:lnSpc>
                        <a:buNone/>
                      </a:pPr>
                      <a:r>
                        <a:rPr b="0" lang="en-GB" sz="1800" spc="-1" strike="noStrike">
                          <a:solidFill>
                            <a:srgbClr val="000000"/>
                          </a:solidFill>
                          <a:latin typeface="Calibri"/>
                          <a:ea typeface="DejaVu Sans"/>
                        </a:rPr>
                        <a:t>x</a:t>
                      </a:r>
                      <a:endParaRPr b="0" lang="en-US" sz="1800" spc="-1" strike="noStrike">
                        <a:latin typeface="Arial"/>
                      </a:endParaRPr>
                    </a:p>
                  </a:txBody>
                  <a:tcPr anchor="t"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chor="t">
                      <a:noAutofit/>
                    </a:bodyPr>
                    <a:p>
                      <a:pPr algn="ctr">
                        <a:lnSpc>
                          <a:spcPct val="100000"/>
                        </a:lnSpc>
                        <a:buNone/>
                      </a:pPr>
                      <a:r>
                        <a:rPr b="0" lang="en-GB" sz="1800" spc="-1" strike="noStrike">
                          <a:solidFill>
                            <a:srgbClr val="000000"/>
                          </a:solidFill>
                          <a:latin typeface="Calibri"/>
                          <a:ea typeface="DejaVu Sans"/>
                        </a:rPr>
                        <a:t>x</a:t>
                      </a:r>
                      <a:endParaRPr b="0" lang="en-US" sz="1800" spc="-1" strike="noStrike">
                        <a:latin typeface="Arial"/>
                      </a:endParaRPr>
                    </a:p>
                  </a:txBody>
                  <a:tcPr anchor="t"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r>
              <a:tr h="357120">
                <a:tc>
                  <a:txBody>
                    <a:bodyPr anchor="t">
                      <a:noAutofit/>
                    </a:bodyPr>
                    <a:p>
                      <a:pPr>
                        <a:lnSpc>
                          <a:spcPct val="100000"/>
                        </a:lnSpc>
                        <a:buNone/>
                      </a:pPr>
                      <a:r>
                        <a:rPr b="0" lang="en-GB" sz="1800" spc="-1" strike="noStrike">
                          <a:solidFill>
                            <a:srgbClr val="000000"/>
                          </a:solidFill>
                          <a:latin typeface="Calibri"/>
                          <a:ea typeface="DejaVu Sans"/>
                        </a:rPr>
                        <a:t>Aanzuig- en afblaasroosters schoonhouden</a:t>
                      </a:r>
                      <a:endParaRPr b="0" lang="en-US" sz="1800" spc="-1" strike="noStrike">
                        <a:latin typeface="Arial"/>
                      </a:endParaRPr>
                    </a:p>
                  </a:txBody>
                  <a:tcPr anchor="t"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cPr anchor="t"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nchor="t">
                      <a:noAutofit/>
                    </a:bodyPr>
                    <a:p>
                      <a:pPr algn="ctr">
                        <a:lnSpc>
                          <a:spcPct val="100000"/>
                        </a:lnSpc>
                        <a:buNone/>
                      </a:pPr>
                      <a:r>
                        <a:rPr b="0" lang="en-GB" sz="1800" spc="-1" strike="noStrike">
                          <a:solidFill>
                            <a:srgbClr val="000000"/>
                          </a:solidFill>
                          <a:latin typeface="Calibri"/>
                          <a:ea typeface="DejaVu Sans"/>
                        </a:rPr>
                        <a:t>x</a:t>
                      </a:r>
                      <a:endParaRPr b="0" lang="en-US" sz="1800" spc="-1" strike="noStrike">
                        <a:latin typeface="Arial"/>
                      </a:endParaRPr>
                    </a:p>
                  </a:txBody>
                  <a:tcPr anchor="t"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345240">
                <a:tc>
                  <a:txBody>
                    <a:bodyPr anchor="t">
                      <a:noAutofit/>
                    </a:bodyPr>
                    <a:p>
                      <a:pPr>
                        <a:lnSpc>
                          <a:spcPct val="100000"/>
                        </a:lnSpc>
                        <a:buNone/>
                      </a:pPr>
                      <a:r>
                        <a:rPr b="0" lang="en-GB" sz="1800" spc="-1" strike="noStrike">
                          <a:solidFill>
                            <a:srgbClr val="000000"/>
                          </a:solidFill>
                          <a:latin typeface="Calibri"/>
                          <a:ea typeface="DejaVu Sans"/>
                        </a:rPr>
                        <a:t>Doorstroming bron controleren (filters schoon)</a:t>
                      </a:r>
                      <a:endParaRPr b="0" lang="en-US" sz="1800" spc="-1" strike="noStrike">
                        <a:latin typeface="Arial"/>
                      </a:endParaRPr>
                    </a:p>
                  </a:txBody>
                  <a:tcPr anchor="t"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cPr anchor="t"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cPr anchor="t"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r>
            </a:tbl>
          </a:graphicData>
        </a:graphic>
      </p:graphicFrame>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4" name="" descr=""/>
          <p:cNvPicPr/>
          <p:nvPr/>
        </p:nvPicPr>
        <p:blipFill>
          <a:blip r:embed="rId1"/>
          <a:stretch/>
        </p:blipFill>
        <p:spPr>
          <a:xfrm>
            <a:off x="685800" y="0"/>
            <a:ext cx="5142960" cy="6857640"/>
          </a:xfrm>
          <a:prstGeom prst="rect">
            <a:avLst/>
          </a:prstGeom>
          <a:ln w="0">
            <a:noFill/>
          </a:ln>
        </p:spPr>
      </p:pic>
      <p:pic>
        <p:nvPicPr>
          <p:cNvPr id="165" name="" descr=""/>
          <p:cNvPicPr/>
          <p:nvPr/>
        </p:nvPicPr>
        <p:blipFill>
          <a:blip r:embed="rId2"/>
          <a:stretch/>
        </p:blipFill>
        <p:spPr>
          <a:xfrm>
            <a:off x="6400800" y="360"/>
            <a:ext cx="5142960" cy="6857640"/>
          </a:xfrm>
          <a:prstGeom prst="rect">
            <a:avLst/>
          </a:prstGeom>
          <a:ln w="0">
            <a:noFill/>
          </a:ln>
        </p:spPr>
      </p:pic>
      <p:sp>
        <p:nvSpPr>
          <p:cNvPr id="166" name=""/>
          <p:cNvSpPr txBox="1"/>
          <p:nvPr/>
        </p:nvSpPr>
        <p:spPr>
          <a:xfrm rot="5400000">
            <a:off x="-1347480" y="3089520"/>
            <a:ext cx="3277440" cy="346320"/>
          </a:xfrm>
          <a:prstGeom prst="rect">
            <a:avLst/>
          </a:prstGeom>
          <a:noFill/>
          <a:ln w="0">
            <a:noFill/>
          </a:ln>
        </p:spPr>
        <p:txBody>
          <a:bodyPr lIns="90000" rIns="90000" tIns="45000" bIns="45000" anchor="t">
            <a:noAutofit/>
          </a:bodyPr>
          <a:p>
            <a:r>
              <a:rPr b="0" lang="en-US" sz="1800" spc="-1" strike="noStrike">
                <a:latin typeface="Arial"/>
              </a:rPr>
              <a:t>https://postersfortheplanet.org/</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3" name="CustomShape 1"/>
          <p:cNvSpPr/>
          <p:nvPr/>
        </p:nvSpPr>
        <p:spPr>
          <a:xfrm>
            <a:off x="838080" y="365040"/>
            <a:ext cx="10509840" cy="1319760"/>
          </a:xfrm>
          <a:prstGeom prst="rect">
            <a:avLst/>
          </a:prstGeom>
          <a:noFill/>
          <a:ln w="0">
            <a:noFill/>
          </a:ln>
        </p:spPr>
        <p:style>
          <a:lnRef idx="0"/>
          <a:fillRef idx="0"/>
          <a:effectRef idx="0"/>
          <a:fontRef idx="minor"/>
        </p:style>
        <p:txBody>
          <a:bodyPr lIns="90000" rIns="90000" tIns="45000" bIns="45000" anchor="ctr">
            <a:normAutofit/>
          </a:bodyPr>
          <a:p>
            <a:pPr>
              <a:lnSpc>
                <a:spcPct val="90000"/>
              </a:lnSpc>
              <a:buNone/>
            </a:pPr>
            <a:r>
              <a:rPr b="0" lang="en-GB" sz="3600" spc="-1" strike="noStrike">
                <a:solidFill>
                  <a:srgbClr val="000000"/>
                </a:solidFill>
                <a:latin typeface="Calibri Light"/>
                <a:ea typeface="DejaVu Sans"/>
              </a:rPr>
              <a:t>Onderhoudscontract?</a:t>
            </a:r>
            <a:endParaRPr b="0" lang="en-US" sz="3600" spc="-1" strike="noStrike">
              <a:latin typeface="Arial"/>
            </a:endParaRPr>
          </a:p>
        </p:txBody>
      </p:sp>
      <p:sp>
        <p:nvSpPr>
          <p:cNvPr id="254" name="CustomShape 2"/>
          <p:cNvSpPr/>
          <p:nvPr/>
        </p:nvSpPr>
        <p:spPr>
          <a:xfrm>
            <a:off x="838080" y="1825560"/>
            <a:ext cx="10509840" cy="4345560"/>
          </a:xfrm>
          <a:prstGeom prst="rect">
            <a:avLst/>
          </a:prstGeom>
          <a:noFill/>
          <a:ln w="0">
            <a:noFill/>
          </a:ln>
        </p:spPr>
        <p:style>
          <a:lnRef idx="0"/>
          <a:fillRef idx="0"/>
          <a:effectRef idx="0"/>
          <a:fontRef idx="minor"/>
        </p:style>
        <p:txBody>
          <a:bodyPr lIns="90000" rIns="90000" tIns="45000" bIns="45000" anchor="t">
            <a:normAutofit/>
          </a:bodyPr>
          <a:p>
            <a:pPr lvl="1" marL="685800" indent="-223200">
              <a:lnSpc>
                <a:spcPct val="90000"/>
              </a:lnSpc>
              <a:spcBef>
                <a:spcPts val="1800"/>
              </a:spcBef>
              <a:buClr>
                <a:srgbClr val="000000"/>
              </a:buClr>
              <a:buFont typeface="Arial"/>
              <a:buChar char="•"/>
            </a:pPr>
            <a:r>
              <a:rPr b="0" lang="en-GB" sz="2400" spc="-1" strike="noStrike">
                <a:solidFill>
                  <a:srgbClr val="000000"/>
                </a:solidFill>
                <a:latin typeface="Calibri Light"/>
                <a:ea typeface="DejaVu Sans"/>
              </a:rPr>
              <a:t>Of contract nodig is, hangt af van kosten</a:t>
            </a:r>
            <a:endParaRPr b="0" lang="en-US" sz="2400" spc="-1" strike="noStrike">
              <a:latin typeface="Arial"/>
            </a:endParaRPr>
          </a:p>
          <a:p>
            <a:pPr lvl="1" marL="685800" indent="-223200">
              <a:lnSpc>
                <a:spcPct val="90000"/>
              </a:lnSpc>
              <a:spcBef>
                <a:spcPts val="1800"/>
              </a:spcBef>
              <a:buClr>
                <a:srgbClr val="000000"/>
              </a:buClr>
              <a:buFont typeface="Arial"/>
              <a:buChar char="•"/>
            </a:pPr>
            <a:r>
              <a:rPr b="0" lang="en-GB" sz="2400" spc="-1" strike="noStrike">
                <a:solidFill>
                  <a:srgbClr val="000000"/>
                </a:solidFill>
                <a:latin typeface="Calibri Light"/>
                <a:ea typeface="DejaVu Sans"/>
              </a:rPr>
              <a:t>Kan voor storingen handig zijn</a:t>
            </a:r>
            <a:endParaRPr b="0" lang="en-US" sz="2400" spc="-1" strike="noStrike">
              <a:latin typeface="Arial"/>
            </a:endParaRPr>
          </a:p>
          <a:p>
            <a:pPr lvl="1" marL="685800" indent="-223200">
              <a:lnSpc>
                <a:spcPct val="90000"/>
              </a:lnSpc>
              <a:spcBef>
                <a:spcPts val="1800"/>
              </a:spcBef>
              <a:buClr>
                <a:srgbClr val="000000"/>
              </a:buClr>
              <a:buFont typeface="Arial"/>
              <a:buChar char="•"/>
            </a:pPr>
            <a:r>
              <a:rPr b="0" lang="en-GB" sz="2400" spc="-1" strike="noStrike">
                <a:solidFill>
                  <a:srgbClr val="000000"/>
                </a:solidFill>
                <a:latin typeface="Calibri Light"/>
                <a:ea typeface="DejaVu Sans"/>
              </a:rPr>
              <a:t>Bij goede werking warmtepomp is voor de meeste warmtepompen tweejaarlijkse professionele controle voldoende</a:t>
            </a:r>
            <a:endParaRPr b="0" lang="en-US" sz="2400" spc="-1" strike="noStrike">
              <a:latin typeface="Arial"/>
            </a:endParaRPr>
          </a:p>
          <a:p>
            <a:pPr>
              <a:lnSpc>
                <a:spcPct val="90000"/>
              </a:lnSpc>
              <a:spcBef>
                <a:spcPts val="1800"/>
              </a:spcBef>
              <a:buNone/>
            </a:pPr>
            <a:endParaRPr b="0" lang="en-US" sz="2400" spc="-1" strike="noStrike">
              <a:latin typeface="Arial"/>
            </a:endParaRPr>
          </a:p>
          <a:p>
            <a:pPr lvl="1" marL="685800" indent="-223200">
              <a:lnSpc>
                <a:spcPct val="90000"/>
              </a:lnSpc>
              <a:spcBef>
                <a:spcPts val="1800"/>
              </a:spcBef>
              <a:buClr>
                <a:srgbClr val="000000"/>
              </a:buClr>
              <a:buFont typeface="Arial"/>
              <a:buChar char="•"/>
            </a:pPr>
            <a:r>
              <a:rPr b="0" lang="en-GB" sz="2400" spc="-1" strike="noStrike">
                <a:solidFill>
                  <a:srgbClr val="000000"/>
                </a:solidFill>
                <a:latin typeface="Calibri Light"/>
                <a:ea typeface="DejaVu Sans"/>
              </a:rPr>
              <a:t>Voor lucht-water warmtepomp zelf buitendeel schoonhouden, mits die goed bereikbaar is en onderhoud veilig kan</a:t>
            </a:r>
            <a:endParaRPr b="0" lang="en-US" sz="2400" spc="-1" strike="noStrike">
              <a:latin typeface="Arial"/>
            </a:endParaRPr>
          </a:p>
        </p:txBody>
      </p:sp>
      <p:pic>
        <p:nvPicPr>
          <p:cNvPr id="255" name="Afbeelding 6" descr=""/>
          <p:cNvPicPr/>
          <p:nvPr/>
        </p:nvPicPr>
        <p:blipFill>
          <a:blip r:embed="rId1"/>
          <a:stretch/>
        </p:blipFill>
        <p:spPr>
          <a:xfrm>
            <a:off x="10524960" y="546120"/>
            <a:ext cx="1233000" cy="962640"/>
          </a:xfrm>
          <a:prstGeom prst="rect">
            <a:avLst/>
          </a:prstGeom>
          <a:ln w="0">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6" name="CustomShape 1"/>
          <p:cNvSpPr/>
          <p:nvPr/>
        </p:nvSpPr>
        <p:spPr>
          <a:xfrm>
            <a:off x="936000" y="439560"/>
            <a:ext cx="10970280" cy="1142640"/>
          </a:xfrm>
          <a:prstGeom prst="rect">
            <a:avLst/>
          </a:prstGeom>
          <a:noFill/>
          <a:ln w="0">
            <a:noFill/>
          </a:ln>
        </p:spPr>
        <p:style>
          <a:lnRef idx="0"/>
          <a:fillRef idx="0"/>
          <a:effectRef idx="0"/>
          <a:fontRef idx="minor"/>
        </p:style>
        <p:txBody>
          <a:bodyPr lIns="0" rIns="0" tIns="0" bIns="0" anchor="ctr">
            <a:noAutofit/>
          </a:bodyPr>
          <a:p>
            <a:pPr>
              <a:lnSpc>
                <a:spcPct val="90000"/>
              </a:lnSpc>
              <a:buNone/>
            </a:pPr>
            <a:r>
              <a:rPr b="0" lang="en-GB" sz="3600" spc="-1" strike="noStrike">
                <a:solidFill>
                  <a:srgbClr val="000000"/>
                </a:solidFill>
                <a:latin typeface="Calibri Light"/>
                <a:ea typeface="DejaVu Sans"/>
              </a:rPr>
              <a:t>Energie besparen, hoe dan?</a:t>
            </a:r>
            <a:endParaRPr b="0" lang="en-US" sz="3600" spc="-1" strike="noStrike">
              <a:latin typeface="Arial"/>
            </a:endParaRPr>
          </a:p>
        </p:txBody>
      </p:sp>
      <p:sp>
        <p:nvSpPr>
          <p:cNvPr id="257" name="CustomShape 2"/>
          <p:cNvSpPr/>
          <p:nvPr/>
        </p:nvSpPr>
        <p:spPr>
          <a:xfrm>
            <a:off x="1152000" y="1800000"/>
            <a:ext cx="10643760" cy="3779640"/>
          </a:xfrm>
          <a:prstGeom prst="rect">
            <a:avLst/>
          </a:prstGeom>
          <a:noFill/>
          <a:ln w="0">
            <a:noFill/>
          </a:ln>
        </p:spPr>
        <p:style>
          <a:lnRef idx="0"/>
          <a:fillRef idx="0"/>
          <a:effectRef idx="0"/>
          <a:fontRef idx="minor"/>
        </p:style>
        <p:txBody>
          <a:bodyPr lIns="0" rIns="0" tIns="0" bIns="0" anchor="ctr">
            <a:noAutofit/>
          </a:bodyPr>
          <a:p>
            <a:pPr>
              <a:lnSpc>
                <a:spcPct val="90000"/>
              </a:lnSpc>
              <a:spcBef>
                <a:spcPts val="1001"/>
              </a:spcBef>
              <a:buNone/>
            </a:pPr>
            <a:r>
              <a:rPr b="0" lang="en-GB" sz="2000" spc="-1" strike="noStrike">
                <a:solidFill>
                  <a:srgbClr val="000000"/>
                </a:solidFill>
                <a:latin typeface="Calibri Light"/>
                <a:ea typeface="DejaVu Sans"/>
              </a:rPr>
              <a:t>Bestaande huizen:</a:t>
            </a:r>
            <a:endParaRPr b="0" lang="en-US" sz="2000" spc="-1" strike="noStrike">
              <a:latin typeface="Arial"/>
            </a:endParaRPr>
          </a:p>
          <a:p>
            <a:pPr marL="228600" indent="-226800">
              <a:lnSpc>
                <a:spcPct val="90000"/>
              </a:lnSpc>
              <a:spcBef>
                <a:spcPts val="1001"/>
              </a:spcBef>
              <a:buClr>
                <a:srgbClr val="000000"/>
              </a:buClr>
              <a:buFont typeface="Arial"/>
              <a:buChar char="•"/>
            </a:pPr>
            <a:r>
              <a:rPr b="0" lang="en-GB" sz="2000" spc="-1" strike="noStrike">
                <a:solidFill>
                  <a:srgbClr val="000000"/>
                </a:solidFill>
                <a:latin typeface="Calibri Light"/>
                <a:ea typeface="DejaVu Sans"/>
              </a:rPr>
              <a:t>Warmtebeeld camera lenen om de isolatie na te lopen en lekken en kieren op te sporen</a:t>
            </a:r>
            <a:endParaRPr b="0" lang="en-US" sz="2000" spc="-1" strike="noStrike">
              <a:latin typeface="Arial"/>
            </a:endParaRPr>
          </a:p>
          <a:p>
            <a:pPr marL="228600" indent="-226800">
              <a:lnSpc>
                <a:spcPct val="90000"/>
              </a:lnSpc>
              <a:spcBef>
                <a:spcPts val="1001"/>
              </a:spcBef>
              <a:buClr>
                <a:srgbClr val="000000"/>
              </a:buClr>
              <a:buFont typeface="Arial"/>
              <a:buChar char="•"/>
            </a:pPr>
            <a:r>
              <a:rPr b="0" lang="en-GB" sz="2000" spc="-1" strike="noStrike">
                <a:solidFill>
                  <a:srgbClr val="000000"/>
                </a:solidFill>
                <a:latin typeface="Calibri Light"/>
                <a:ea typeface="DejaVu Sans"/>
              </a:rPr>
              <a:t>Tocht vermijden, deuren dicht, graadje lager, korter/kouder douchen</a:t>
            </a:r>
            <a:endParaRPr b="0" lang="en-US" sz="2000" spc="-1" strike="noStrike">
              <a:latin typeface="Arial"/>
            </a:endParaRPr>
          </a:p>
          <a:p>
            <a:pPr marL="228600" indent="-226800">
              <a:lnSpc>
                <a:spcPct val="90000"/>
              </a:lnSpc>
              <a:spcBef>
                <a:spcPts val="1001"/>
              </a:spcBef>
              <a:buClr>
                <a:srgbClr val="000000"/>
              </a:buClr>
              <a:buFont typeface="Arial"/>
              <a:buChar char="•"/>
            </a:pPr>
            <a:r>
              <a:rPr b="0" lang="en-GB" sz="2000" spc="-1" strike="noStrike">
                <a:solidFill>
                  <a:srgbClr val="000000"/>
                </a:solidFill>
                <a:latin typeface="Calibri Light"/>
                <a:ea typeface="DejaVu Sans"/>
              </a:rPr>
              <a:t>bodem-water warmtepomp: in de zomer koelen! </a:t>
            </a:r>
            <a:endParaRPr b="0" lang="en-US" sz="2000" spc="-1" strike="noStrike">
              <a:latin typeface="Arial"/>
            </a:endParaRPr>
          </a:p>
          <a:p>
            <a:pPr marL="228600" indent="-226800">
              <a:lnSpc>
                <a:spcPct val="90000"/>
              </a:lnSpc>
              <a:spcBef>
                <a:spcPts val="1001"/>
              </a:spcBef>
              <a:buClr>
                <a:srgbClr val="000000"/>
              </a:buClr>
              <a:buFont typeface="Arial"/>
              <a:buChar char="•"/>
            </a:pPr>
            <a:r>
              <a:rPr b="0" lang="en-GB" sz="2000" spc="-1" strike="noStrike">
                <a:solidFill>
                  <a:srgbClr val="000000"/>
                </a:solidFill>
                <a:latin typeface="Calibri Light"/>
                <a:ea typeface="DejaVu Sans"/>
              </a:rPr>
              <a:t>Verder, zie nieuwbouw</a:t>
            </a:r>
            <a:endParaRPr b="0" lang="en-US" sz="2000" spc="-1" strike="noStrike">
              <a:latin typeface="Arial"/>
            </a:endParaRPr>
          </a:p>
          <a:p>
            <a:pPr>
              <a:lnSpc>
                <a:spcPct val="90000"/>
              </a:lnSpc>
              <a:spcBef>
                <a:spcPts val="1001"/>
              </a:spcBef>
              <a:buNone/>
            </a:pPr>
            <a:endParaRPr b="0" lang="en-US" sz="2000" spc="-1" strike="noStrike">
              <a:latin typeface="Arial"/>
            </a:endParaRPr>
          </a:p>
          <a:p>
            <a:pPr>
              <a:lnSpc>
                <a:spcPct val="90000"/>
              </a:lnSpc>
              <a:spcBef>
                <a:spcPts val="1001"/>
              </a:spcBef>
              <a:buNone/>
            </a:pPr>
            <a:r>
              <a:rPr b="0" lang="en-GB" sz="2000" spc="-1" strike="noStrike">
                <a:solidFill>
                  <a:srgbClr val="000000"/>
                </a:solidFill>
                <a:latin typeface="Calibri Light"/>
                <a:ea typeface="DejaVu Sans"/>
              </a:rPr>
              <a:t>Nieuwbouw:</a:t>
            </a:r>
            <a:endParaRPr b="0" lang="en-US" sz="2000" spc="-1" strike="noStrike">
              <a:latin typeface="Arial"/>
            </a:endParaRPr>
          </a:p>
          <a:p>
            <a:pPr marL="228600" indent="-226800">
              <a:lnSpc>
                <a:spcPct val="90000"/>
              </a:lnSpc>
              <a:spcBef>
                <a:spcPts val="1001"/>
              </a:spcBef>
              <a:buClr>
                <a:srgbClr val="000000"/>
              </a:buClr>
              <a:buFont typeface="Arial"/>
              <a:buChar char="•"/>
            </a:pPr>
            <a:r>
              <a:rPr b="0" lang="en-GB" sz="2000" spc="-1" strike="noStrike">
                <a:solidFill>
                  <a:srgbClr val="000000"/>
                </a:solidFill>
                <a:latin typeface="Calibri Light"/>
                <a:ea typeface="DejaVu Sans"/>
              </a:rPr>
              <a:t>Blowerdoortest laten uitvoeren in de fase voor het afwerken</a:t>
            </a:r>
            <a:endParaRPr b="0" lang="en-US" sz="2000" spc="-1" strike="noStrike">
              <a:latin typeface="Arial"/>
            </a:endParaRPr>
          </a:p>
          <a:p>
            <a:pPr marL="228600" indent="-226800">
              <a:lnSpc>
                <a:spcPct val="90000"/>
              </a:lnSpc>
              <a:spcBef>
                <a:spcPts val="1001"/>
              </a:spcBef>
              <a:buClr>
                <a:srgbClr val="000000"/>
              </a:buClr>
              <a:buFont typeface="Arial"/>
              <a:buChar char="•"/>
            </a:pPr>
            <a:r>
              <a:rPr b="0" lang="en-GB" sz="2000" spc="-1" strike="noStrike">
                <a:solidFill>
                  <a:srgbClr val="000000"/>
                </a:solidFill>
                <a:latin typeface="Calibri Light"/>
                <a:ea typeface="DejaVu Sans"/>
              </a:rPr>
              <a:t>Blowerdoortest laten uitvoeren in de fase voor eind oplevering</a:t>
            </a:r>
            <a:endParaRPr b="0" lang="en-US" sz="2000" spc="-1" strike="noStrike">
              <a:latin typeface="Arial"/>
            </a:endParaRPr>
          </a:p>
          <a:p>
            <a:pPr marL="228600" indent="-226800">
              <a:lnSpc>
                <a:spcPct val="90000"/>
              </a:lnSpc>
              <a:spcBef>
                <a:spcPts val="1001"/>
              </a:spcBef>
              <a:buClr>
                <a:srgbClr val="000000"/>
              </a:buClr>
              <a:buFont typeface="Arial"/>
              <a:buChar char="•"/>
            </a:pPr>
            <a:r>
              <a:rPr b="0" lang="en-GB" sz="2000" spc="-1" strike="noStrike">
                <a:solidFill>
                  <a:srgbClr val="000000"/>
                </a:solidFill>
                <a:latin typeface="Calibri Light"/>
                <a:ea typeface="DejaVu Sans"/>
              </a:rPr>
              <a:t>Instel rapport WTW balansventilatie opvragen en laten controleren</a:t>
            </a:r>
            <a:endParaRPr b="0" lang="en-US" sz="2000" spc="-1" strike="noStrike">
              <a:latin typeface="Arial"/>
            </a:endParaRPr>
          </a:p>
          <a:p>
            <a:pPr marL="228600" indent="-226800">
              <a:lnSpc>
                <a:spcPct val="90000"/>
              </a:lnSpc>
              <a:spcBef>
                <a:spcPts val="1001"/>
              </a:spcBef>
              <a:buClr>
                <a:srgbClr val="000000"/>
              </a:buClr>
              <a:buFont typeface="Arial"/>
              <a:buChar char="•"/>
            </a:pPr>
            <a:r>
              <a:rPr b="0" lang="en-GB" sz="2000" spc="-1" strike="noStrike">
                <a:solidFill>
                  <a:srgbClr val="000000"/>
                </a:solidFill>
                <a:latin typeface="Calibri Light"/>
                <a:ea typeface="DejaVu Sans"/>
              </a:rPr>
              <a:t>Instel rapport warmtepomp + naregeling opvragen en laten controleren</a:t>
            </a:r>
            <a:endParaRPr b="0" lang="en-US" sz="2000" spc="-1" strike="noStrike">
              <a:latin typeface="Arial"/>
            </a:endParaRPr>
          </a:p>
          <a:p>
            <a:pPr marL="228600" indent="-226800">
              <a:lnSpc>
                <a:spcPct val="90000"/>
              </a:lnSpc>
              <a:spcBef>
                <a:spcPts val="1001"/>
              </a:spcBef>
              <a:buClr>
                <a:srgbClr val="000000"/>
              </a:buClr>
              <a:buFont typeface="Arial"/>
              <a:buChar char="•"/>
            </a:pPr>
            <a:r>
              <a:rPr b="0" lang="en-GB" sz="2000" spc="-1" strike="noStrike">
                <a:solidFill>
                  <a:srgbClr val="000000"/>
                </a:solidFill>
                <a:latin typeface="Calibri Light"/>
                <a:ea typeface="DejaVu Sans"/>
              </a:rPr>
              <a:t>Inzicht in stroomverbruik woning (storing of slechte afstelling eerder opmerken)</a:t>
            </a:r>
            <a:endParaRPr b="0" lang="en-US" sz="2000" spc="-1" strike="noStrike">
              <a:latin typeface="Arial"/>
            </a:endParaRPr>
          </a:p>
        </p:txBody>
      </p:sp>
      <p:pic>
        <p:nvPicPr>
          <p:cNvPr id="258" name="Afbeelding 5" descr=""/>
          <p:cNvPicPr/>
          <p:nvPr/>
        </p:nvPicPr>
        <p:blipFill>
          <a:blip r:embed="rId1"/>
          <a:stretch/>
        </p:blipFill>
        <p:spPr>
          <a:xfrm>
            <a:off x="10524960" y="546480"/>
            <a:ext cx="1233000" cy="962640"/>
          </a:xfrm>
          <a:prstGeom prst="rect">
            <a:avLst/>
          </a:prstGeom>
          <a:ln w="0">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9" name="CustomShape 1"/>
          <p:cNvSpPr/>
          <p:nvPr/>
        </p:nvSpPr>
        <p:spPr>
          <a:xfrm>
            <a:off x="838080" y="365040"/>
            <a:ext cx="10509840" cy="1319760"/>
          </a:xfrm>
          <a:prstGeom prst="rect">
            <a:avLst/>
          </a:prstGeom>
          <a:noFill/>
          <a:ln w="0">
            <a:noFill/>
          </a:ln>
        </p:spPr>
        <p:style>
          <a:lnRef idx="0"/>
          <a:fillRef idx="0"/>
          <a:effectRef idx="0"/>
          <a:fontRef idx="minor"/>
        </p:style>
        <p:txBody>
          <a:bodyPr lIns="90000" rIns="90000" tIns="45000" bIns="45000" anchor="ctr">
            <a:normAutofit/>
          </a:bodyPr>
          <a:p>
            <a:pPr>
              <a:lnSpc>
                <a:spcPct val="90000"/>
              </a:lnSpc>
              <a:buNone/>
            </a:pPr>
            <a:r>
              <a:rPr b="0" lang="en-GB" sz="3600" spc="-1" strike="noStrike">
                <a:solidFill>
                  <a:srgbClr val="000000"/>
                </a:solidFill>
                <a:latin typeface="Calibri Light"/>
                <a:ea typeface="DejaVu Sans"/>
              </a:rPr>
              <a:t>Recentre trends</a:t>
            </a:r>
            <a:endParaRPr b="0" lang="en-US" sz="3600" spc="-1" strike="noStrike">
              <a:latin typeface="Arial"/>
            </a:endParaRPr>
          </a:p>
        </p:txBody>
      </p:sp>
      <p:sp>
        <p:nvSpPr>
          <p:cNvPr id="260" name="CustomShape 2"/>
          <p:cNvSpPr/>
          <p:nvPr/>
        </p:nvSpPr>
        <p:spPr>
          <a:xfrm>
            <a:off x="838080" y="1825560"/>
            <a:ext cx="10509840" cy="4345560"/>
          </a:xfrm>
          <a:prstGeom prst="rect">
            <a:avLst/>
          </a:prstGeom>
          <a:noFill/>
          <a:ln w="0">
            <a:noFill/>
          </a:ln>
        </p:spPr>
        <p:style>
          <a:lnRef idx="0"/>
          <a:fillRef idx="0"/>
          <a:effectRef idx="0"/>
          <a:fontRef idx="minor"/>
        </p:style>
        <p:txBody>
          <a:bodyPr lIns="90000" rIns="90000" tIns="45000" bIns="45000" anchor="t">
            <a:normAutofit/>
          </a:bodyPr>
          <a:p>
            <a:pPr lvl="1" marL="685800" indent="-223200">
              <a:lnSpc>
                <a:spcPct val="90000"/>
              </a:lnSpc>
              <a:spcBef>
                <a:spcPts val="1800"/>
              </a:spcBef>
              <a:buClr>
                <a:srgbClr val="000000"/>
              </a:buClr>
              <a:buFont typeface="Arial"/>
              <a:buChar char="•"/>
            </a:pPr>
            <a:r>
              <a:rPr b="0" lang="en-GB" sz="2400" spc="-1" strike="noStrike">
                <a:solidFill>
                  <a:srgbClr val="000000"/>
                </a:solidFill>
                <a:latin typeface="Calibri Light"/>
                <a:ea typeface="DejaVu Sans"/>
              </a:rPr>
              <a:t>Alternatieve, milieuvriendelijke koudemiddelen steeds meer in opkomst (zoals CO</a:t>
            </a:r>
            <a:r>
              <a:rPr b="0" lang="en-GB" sz="2400" spc="-1" strike="noStrike" baseline="-25000">
                <a:solidFill>
                  <a:srgbClr val="000000"/>
                </a:solidFill>
                <a:latin typeface="Calibri Light"/>
                <a:ea typeface="DejaVu Sans"/>
              </a:rPr>
              <a:t>2</a:t>
            </a:r>
            <a:r>
              <a:rPr b="0" lang="en-GB" sz="2400" spc="-1" strike="noStrike">
                <a:solidFill>
                  <a:srgbClr val="000000"/>
                </a:solidFill>
                <a:latin typeface="Calibri Light"/>
                <a:ea typeface="DejaVu Sans"/>
              </a:rPr>
              <a:t>)</a:t>
            </a:r>
            <a:endParaRPr b="0" lang="en-US" sz="2400" spc="-1" strike="noStrike">
              <a:latin typeface="Arial"/>
            </a:endParaRPr>
          </a:p>
          <a:p>
            <a:pPr lvl="1" marL="685800" indent="-223200">
              <a:lnSpc>
                <a:spcPct val="90000"/>
              </a:lnSpc>
              <a:spcBef>
                <a:spcPts val="1800"/>
              </a:spcBef>
              <a:buClr>
                <a:srgbClr val="000000"/>
              </a:buClr>
              <a:buFont typeface="Arial"/>
              <a:buChar char="•"/>
            </a:pPr>
            <a:r>
              <a:rPr b="0" lang="en-GB" sz="2400" spc="-1" strike="noStrike">
                <a:solidFill>
                  <a:srgbClr val="000000"/>
                </a:solidFill>
                <a:latin typeface="Calibri Light"/>
                <a:ea typeface="DejaVu Sans"/>
              </a:rPr>
              <a:t>Lucht-lucht warmtepomp is in opkomst</a:t>
            </a:r>
            <a:endParaRPr b="0" lang="en-US" sz="2400" spc="-1" strike="noStrike">
              <a:latin typeface="Arial"/>
            </a:endParaRPr>
          </a:p>
          <a:p>
            <a:pPr lvl="1" marL="685800" indent="-223200">
              <a:lnSpc>
                <a:spcPct val="90000"/>
              </a:lnSpc>
              <a:spcBef>
                <a:spcPts val="1800"/>
              </a:spcBef>
              <a:buClr>
                <a:srgbClr val="000000"/>
              </a:buClr>
              <a:buFont typeface="Arial"/>
              <a:buChar char="•"/>
            </a:pPr>
            <a:r>
              <a:rPr b="0" lang="en-GB" sz="2400" spc="-1" strike="noStrike">
                <a:solidFill>
                  <a:srgbClr val="000000"/>
                </a:solidFill>
                <a:latin typeface="Calibri Light"/>
                <a:ea typeface="DejaVu Sans"/>
              </a:rPr>
              <a:t>Met moderne warmtepompen is instellen op eigen opwek óf op dynamische contracten mogelijk (alleen A-merken)</a:t>
            </a:r>
            <a:endParaRPr b="0" lang="en-US" sz="2400" spc="-1" strike="noStrike">
              <a:latin typeface="Arial"/>
            </a:endParaRPr>
          </a:p>
          <a:p>
            <a:pPr>
              <a:lnSpc>
                <a:spcPct val="90000"/>
              </a:lnSpc>
              <a:spcBef>
                <a:spcPts val="1800"/>
              </a:spcBef>
              <a:buNone/>
            </a:pPr>
            <a:endParaRPr b="0" lang="en-US" sz="2400" spc="-1" strike="noStrike">
              <a:latin typeface="Arial"/>
            </a:endParaRPr>
          </a:p>
        </p:txBody>
      </p:sp>
      <p:pic>
        <p:nvPicPr>
          <p:cNvPr id="261" name="Afbeelding 6" descr=""/>
          <p:cNvPicPr/>
          <p:nvPr/>
        </p:nvPicPr>
        <p:blipFill>
          <a:blip r:embed="rId1"/>
          <a:stretch/>
        </p:blipFill>
        <p:spPr>
          <a:xfrm>
            <a:off x="10524960" y="546120"/>
            <a:ext cx="1233000" cy="962640"/>
          </a:xfrm>
          <a:prstGeom prst="rect">
            <a:avLst/>
          </a:prstGeom>
          <a:ln w="0">
            <a:noFill/>
          </a:ln>
        </p:spPr>
      </p:pic>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2" name="Afbeelding 161" descr=""/>
          <p:cNvPicPr/>
          <p:nvPr/>
        </p:nvPicPr>
        <p:blipFill>
          <a:blip r:embed="rId1"/>
          <a:stretch/>
        </p:blipFill>
        <p:spPr>
          <a:xfrm>
            <a:off x="8179560" y="702720"/>
            <a:ext cx="3805560" cy="3183480"/>
          </a:xfrm>
          <a:prstGeom prst="rect">
            <a:avLst/>
          </a:prstGeom>
          <a:ln w="0">
            <a:noFill/>
          </a:ln>
        </p:spPr>
      </p:pic>
      <p:sp>
        <p:nvSpPr>
          <p:cNvPr id="263" name="CustomShape 1"/>
          <p:cNvSpPr/>
          <p:nvPr/>
        </p:nvSpPr>
        <p:spPr>
          <a:xfrm>
            <a:off x="1554480" y="6035040"/>
            <a:ext cx="732240" cy="341640"/>
          </a:xfrm>
          <a:prstGeom prst="rect">
            <a:avLst/>
          </a:prstGeom>
          <a:noFill/>
          <a:ln w="0">
            <a:noFill/>
          </a:ln>
        </p:spPr>
        <p:style>
          <a:lnRef idx="0"/>
          <a:fillRef idx="0"/>
          <a:effectRef idx="0"/>
          <a:fontRef idx="minor"/>
        </p:style>
      </p:sp>
      <p:sp>
        <p:nvSpPr>
          <p:cNvPr id="264" name="CustomShape 2"/>
          <p:cNvSpPr/>
          <p:nvPr/>
        </p:nvSpPr>
        <p:spPr>
          <a:xfrm>
            <a:off x="955080" y="864000"/>
            <a:ext cx="5674320" cy="14220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GB" sz="8000" spc="-1" strike="noStrike">
                <a:solidFill>
                  <a:srgbClr val="ed1c24"/>
                </a:solidFill>
                <a:latin typeface="Cambria"/>
                <a:ea typeface="DejaVu Sans"/>
              </a:rPr>
              <a:t>Vragen?</a:t>
            </a:r>
            <a:endParaRPr b="0" lang="en-US" sz="8000" spc="-1" strike="noStrike">
              <a:latin typeface="Arial"/>
            </a:endParaRPr>
          </a:p>
        </p:txBody>
      </p:sp>
      <p:sp>
        <p:nvSpPr>
          <p:cNvPr id="265" name="CustomShape 3"/>
          <p:cNvSpPr/>
          <p:nvPr/>
        </p:nvSpPr>
        <p:spPr>
          <a:xfrm>
            <a:off x="1177560" y="2733840"/>
            <a:ext cx="8108640" cy="3666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GB" sz="2200" spc="-1" strike="noStrike">
                <a:solidFill>
                  <a:srgbClr val="000000"/>
                </a:solidFill>
                <a:latin typeface="Calibri Light"/>
                <a:ea typeface="DejaVu Sans"/>
              </a:rPr>
              <a:t>Warmtebeeldcamera inspectie? </a:t>
            </a:r>
            <a:r>
              <a:rPr b="0" lang="en-GB" sz="2200" spc="-1" strike="noStrike">
                <a:solidFill>
                  <a:srgbClr val="000000"/>
                </a:solidFill>
                <a:latin typeface="Calibri Light"/>
                <a:ea typeface="DejaVu Sans"/>
              </a:rPr>
              <a:t>	</a:t>
            </a:r>
            <a:r>
              <a:rPr b="0" lang="en-GB" sz="2200" spc="-1" strike="noStrike">
                <a:solidFill>
                  <a:srgbClr val="000000"/>
                </a:solidFill>
                <a:latin typeface="Calibri Light"/>
                <a:ea typeface="DejaVu Sans"/>
              </a:rPr>
              <a:t>	</a:t>
            </a:r>
            <a:r>
              <a:rPr b="0" lang="en-GB" sz="2200" spc="-1" strike="noStrike">
                <a:solidFill>
                  <a:srgbClr val="000000"/>
                </a:solidFill>
                <a:latin typeface="Calibri Light"/>
                <a:ea typeface="DejaVu Sans"/>
              </a:rPr>
              <a:t>	</a:t>
            </a:r>
            <a:r>
              <a:rPr b="0" lang="en-GB" sz="2200" spc="-1" strike="noStrike">
                <a:solidFill>
                  <a:srgbClr val="000000"/>
                </a:solidFill>
                <a:latin typeface="Calibri Light"/>
                <a:ea typeface="DejaVu Sans"/>
              </a:rPr>
              <a:t>	</a:t>
            </a:r>
            <a:endParaRPr b="0" lang="en-US" sz="2200" spc="-1" strike="noStrike">
              <a:latin typeface="Arial"/>
            </a:endParaRPr>
          </a:p>
          <a:p>
            <a:pPr>
              <a:lnSpc>
                <a:spcPct val="100000"/>
              </a:lnSpc>
              <a:buNone/>
            </a:pPr>
            <a:r>
              <a:rPr b="0" lang="en-GB" sz="2200" spc="-1" strike="noStrike">
                <a:solidFill>
                  <a:srgbClr val="000000"/>
                </a:solidFill>
                <a:latin typeface="Calibri Light"/>
                <a:ea typeface="DejaVu Sans"/>
              </a:rPr>
              <a:t>Energiestekkerkoffer lenen?</a:t>
            </a:r>
            <a:endParaRPr b="0" lang="en-US" sz="2200" spc="-1" strike="noStrike">
              <a:latin typeface="Arial"/>
            </a:endParaRPr>
          </a:p>
          <a:p>
            <a:pPr>
              <a:lnSpc>
                <a:spcPct val="100000"/>
              </a:lnSpc>
              <a:buNone/>
            </a:pPr>
            <a:r>
              <a:rPr b="0" lang="en-GB" sz="2200" spc="-1" strike="noStrike">
                <a:solidFill>
                  <a:srgbClr val="000000"/>
                </a:solidFill>
                <a:latin typeface="Calibri Light"/>
                <a:ea typeface="DejaVu Sans"/>
              </a:rPr>
              <a:t>Energiecoach nodig? </a:t>
            </a:r>
            <a:r>
              <a:rPr b="0" lang="en-GB" sz="2200" spc="-1" strike="noStrike">
                <a:solidFill>
                  <a:srgbClr val="000000"/>
                </a:solidFill>
                <a:latin typeface="Calibri Light"/>
                <a:ea typeface="DejaVu Sans"/>
              </a:rPr>
              <a:t>	</a:t>
            </a:r>
            <a:r>
              <a:rPr b="0" lang="en-GB" sz="2200" spc="-1" strike="noStrike">
                <a:solidFill>
                  <a:srgbClr val="000000"/>
                </a:solidFill>
                <a:latin typeface="Calibri Light"/>
                <a:ea typeface="DejaVu Sans"/>
              </a:rPr>
              <a:t>	</a:t>
            </a:r>
            <a:r>
              <a:rPr b="0" lang="en-GB" sz="2200" spc="-1" strike="noStrike">
                <a:solidFill>
                  <a:srgbClr val="000000"/>
                </a:solidFill>
                <a:latin typeface="Calibri Light"/>
                <a:ea typeface="DejaVu Sans"/>
              </a:rPr>
              <a:t>	</a:t>
            </a:r>
            <a:endParaRPr b="0" lang="en-US" sz="2200" spc="-1" strike="noStrike">
              <a:latin typeface="Arial"/>
            </a:endParaRPr>
          </a:p>
          <a:p>
            <a:pPr>
              <a:lnSpc>
                <a:spcPct val="100000"/>
              </a:lnSpc>
              <a:buNone/>
            </a:pPr>
            <a:r>
              <a:rPr b="0" lang="en-GB" sz="2200" spc="-1" strike="noStrike">
                <a:solidFill>
                  <a:srgbClr val="000000"/>
                </a:solidFill>
                <a:latin typeface="Calibri Light"/>
                <a:ea typeface="DejaVu Sans"/>
              </a:rPr>
              <a:t>Zelf een idee oppakken? </a:t>
            </a:r>
            <a:r>
              <a:rPr b="0" lang="en-GB" sz="2200" spc="-1" strike="noStrike">
                <a:solidFill>
                  <a:srgbClr val="000000"/>
                </a:solidFill>
                <a:latin typeface="Calibri Light"/>
                <a:ea typeface="DejaVu Sans"/>
              </a:rPr>
              <a:t>	</a:t>
            </a:r>
            <a:r>
              <a:rPr b="0" lang="en-GB" sz="2200" spc="-1" strike="noStrike">
                <a:solidFill>
                  <a:srgbClr val="000000"/>
                </a:solidFill>
                <a:latin typeface="Calibri Light"/>
                <a:ea typeface="DejaVu Sans"/>
              </a:rPr>
              <a:t>	</a:t>
            </a:r>
            <a:r>
              <a:rPr b="0" lang="en-GB" sz="2200" spc="-1" strike="noStrike">
                <a:solidFill>
                  <a:srgbClr val="000000"/>
                </a:solidFill>
                <a:latin typeface="Calibri Light"/>
                <a:ea typeface="DejaVu Sans"/>
              </a:rPr>
              <a:t>	</a:t>
            </a:r>
            <a:r>
              <a:rPr b="0" lang="en-GB" sz="2200" spc="-1" strike="noStrike">
                <a:solidFill>
                  <a:srgbClr val="000000"/>
                </a:solidFill>
                <a:latin typeface="Calibri Light"/>
                <a:ea typeface="DejaVu Sans"/>
              </a:rPr>
              <a:t>	</a:t>
            </a:r>
            <a:r>
              <a:rPr b="0" lang="en-GB" sz="2200" spc="-1" strike="noStrike">
                <a:solidFill>
                  <a:srgbClr val="000000"/>
                </a:solidFill>
                <a:latin typeface="Calibri Light"/>
                <a:ea typeface="DejaVu Sans"/>
              </a:rPr>
              <a:t>	</a:t>
            </a:r>
            <a:endParaRPr b="0" lang="en-US" sz="2200" spc="-1" strike="noStrike">
              <a:latin typeface="Arial"/>
            </a:endParaRPr>
          </a:p>
          <a:p>
            <a:pPr>
              <a:lnSpc>
                <a:spcPct val="100000"/>
              </a:lnSpc>
              <a:buNone/>
            </a:pPr>
            <a:r>
              <a:rPr b="0" lang="en-GB" sz="2200" spc="-1" strike="noStrike">
                <a:solidFill>
                  <a:srgbClr val="000000"/>
                </a:solidFill>
                <a:latin typeface="Calibri Light"/>
                <a:ea typeface="DejaVu Sans"/>
              </a:rPr>
              <a:t>Opmerkingen?  </a:t>
            </a:r>
            <a:r>
              <a:rPr b="0" lang="en-GB" sz="2200" spc="-1" strike="noStrike">
                <a:solidFill>
                  <a:srgbClr val="000000"/>
                </a:solidFill>
                <a:latin typeface="Calibri Light"/>
                <a:ea typeface="DejaVu Sans"/>
              </a:rPr>
              <a:t>	</a:t>
            </a:r>
            <a:endParaRPr b="0" lang="en-US" sz="2200" spc="-1" strike="noStrike">
              <a:latin typeface="Arial"/>
            </a:endParaRPr>
          </a:p>
          <a:p>
            <a:pPr>
              <a:lnSpc>
                <a:spcPct val="100000"/>
              </a:lnSpc>
              <a:buNone/>
            </a:pPr>
            <a:r>
              <a:rPr b="0" lang="en-GB" sz="2200" spc="-1" strike="noStrike">
                <a:solidFill>
                  <a:srgbClr val="000000"/>
                </a:solidFill>
                <a:latin typeface="Calibri Light"/>
                <a:ea typeface="DejaVu Sans"/>
              </a:rPr>
              <a:t>→ </a:t>
            </a:r>
            <a:r>
              <a:rPr b="0" lang="en-GB" sz="2200" spc="-1" strike="noStrike">
                <a:solidFill>
                  <a:srgbClr val="000000"/>
                </a:solidFill>
                <a:latin typeface="Calibri Light"/>
                <a:ea typeface="DejaVu Sans"/>
              </a:rPr>
              <a:t>info@meerkracht.org</a:t>
            </a:r>
            <a:endParaRPr b="0" lang="en-US" sz="2200" spc="-1" strike="noStrike">
              <a:latin typeface="Arial"/>
            </a:endParaRPr>
          </a:p>
        </p:txBody>
      </p:sp>
      <p:pic>
        <p:nvPicPr>
          <p:cNvPr id="266" name="" descr=""/>
          <p:cNvPicPr/>
          <p:nvPr/>
        </p:nvPicPr>
        <p:blipFill>
          <a:blip r:embed="rId2"/>
          <a:stretch/>
        </p:blipFill>
        <p:spPr>
          <a:xfrm>
            <a:off x="6629400" y="4248360"/>
            <a:ext cx="2152440" cy="2152440"/>
          </a:xfrm>
          <a:prstGeom prst="rect">
            <a:avLst/>
          </a:prstGeom>
          <a:ln w="0">
            <a:noFill/>
          </a:ln>
        </p:spPr>
      </p:pic>
      <p:sp>
        <p:nvSpPr>
          <p:cNvPr id="267" name=""/>
          <p:cNvSpPr txBox="1"/>
          <p:nvPr/>
        </p:nvSpPr>
        <p:spPr>
          <a:xfrm>
            <a:off x="4800600" y="5257800"/>
            <a:ext cx="1783800" cy="415080"/>
          </a:xfrm>
          <a:prstGeom prst="rect">
            <a:avLst/>
          </a:prstGeom>
          <a:noFill/>
          <a:ln w="0">
            <a:noFill/>
          </a:ln>
        </p:spPr>
        <p:txBody>
          <a:bodyPr lIns="90000" rIns="90000" tIns="45000" bIns="45000" anchor="t">
            <a:noAutofit/>
          </a:bodyPr>
          <a:p>
            <a:pPr>
              <a:lnSpc>
                <a:spcPct val="100000"/>
              </a:lnSpc>
              <a:buNone/>
            </a:pPr>
            <a:r>
              <a:rPr b="0" lang="en-GB" sz="2200" spc="-1" strike="noStrike">
                <a:solidFill>
                  <a:srgbClr val="000000"/>
                </a:solidFill>
                <a:latin typeface="Calibri Light"/>
                <a:ea typeface="DejaVu Sans"/>
              </a:rPr>
              <a:t>lid worden?</a:t>
            </a:r>
            <a:endParaRPr b="0" lang="en-US" sz="2200" spc="-1" strike="noStrike">
              <a:latin typeface="Arial"/>
            </a:endParaRPr>
          </a:p>
        </p:txBody>
      </p:sp>
      <p:sp>
        <p:nvSpPr>
          <p:cNvPr id="268" name=""/>
          <p:cNvSpPr txBox="1"/>
          <p:nvPr/>
        </p:nvSpPr>
        <p:spPr>
          <a:xfrm>
            <a:off x="5486400" y="6400800"/>
            <a:ext cx="4126320" cy="346320"/>
          </a:xfrm>
          <a:prstGeom prst="rect">
            <a:avLst/>
          </a:prstGeom>
          <a:noFill/>
          <a:ln w="0">
            <a:noFill/>
          </a:ln>
        </p:spPr>
        <p:txBody>
          <a:bodyPr lIns="90000" rIns="90000" tIns="45000" bIns="45000" anchor="t">
            <a:noAutofit/>
          </a:bodyPr>
          <a:p>
            <a:r>
              <a:rPr b="0" lang="en-US" sz="1800" spc="-1" strike="noStrike">
                <a:latin typeface="Arial"/>
              </a:rPr>
              <a:t>https://www.meerkracht.org/lid-worden/</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269" name="Afbeelding 161" descr=""/>
          <p:cNvPicPr/>
          <p:nvPr/>
        </p:nvPicPr>
        <p:blipFill>
          <a:blip r:embed="rId1"/>
          <a:stretch/>
        </p:blipFill>
        <p:spPr>
          <a:xfrm>
            <a:off x="6912000" y="2460600"/>
            <a:ext cx="4898520" cy="4097880"/>
          </a:xfrm>
          <a:prstGeom prst="rect">
            <a:avLst/>
          </a:prstGeom>
          <a:ln w="0">
            <a:noFill/>
          </a:ln>
        </p:spPr>
      </p:pic>
      <p:sp>
        <p:nvSpPr>
          <p:cNvPr id="270" name="CustomShape 1"/>
          <p:cNvSpPr/>
          <p:nvPr/>
        </p:nvSpPr>
        <p:spPr>
          <a:xfrm>
            <a:off x="1221120" y="2324160"/>
            <a:ext cx="4722480" cy="8910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GB" sz="8000" spc="-1" strike="noStrike">
                <a:solidFill>
                  <a:srgbClr val="ed1c24"/>
                </a:solidFill>
                <a:latin typeface="Cambria"/>
                <a:ea typeface="DejaVu Sans"/>
              </a:rPr>
              <a:t>PAUZE</a:t>
            </a:r>
            <a:endParaRPr b="0" lang="en-US" sz="8000" spc="-1" strike="noStrike">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1" name="CustomShape 1"/>
          <p:cNvSpPr/>
          <p:nvPr/>
        </p:nvSpPr>
        <p:spPr>
          <a:xfrm>
            <a:off x="838080" y="365040"/>
            <a:ext cx="10509840" cy="1319760"/>
          </a:xfrm>
          <a:prstGeom prst="rect">
            <a:avLst/>
          </a:prstGeom>
          <a:noFill/>
          <a:ln w="0">
            <a:noFill/>
          </a:ln>
        </p:spPr>
        <p:style>
          <a:lnRef idx="0"/>
          <a:fillRef idx="0"/>
          <a:effectRef idx="0"/>
          <a:fontRef idx="minor"/>
        </p:style>
        <p:txBody>
          <a:bodyPr lIns="90000" rIns="90000" tIns="45000" bIns="45000" anchor="ctr">
            <a:normAutofit/>
          </a:bodyPr>
          <a:p>
            <a:pPr>
              <a:lnSpc>
                <a:spcPct val="90000"/>
              </a:lnSpc>
              <a:buNone/>
            </a:pPr>
            <a:r>
              <a:rPr b="0" lang="en-GB" sz="3600" spc="-1" strike="noStrike">
                <a:solidFill>
                  <a:srgbClr val="000000"/>
                </a:solidFill>
                <a:latin typeface="Calibri Light"/>
                <a:ea typeface="DejaVu Sans"/>
              </a:rPr>
              <a:t>Deel 2</a:t>
            </a:r>
            <a:endParaRPr b="0" lang="en-US" sz="3600" spc="-1" strike="noStrike">
              <a:latin typeface="Arial"/>
            </a:endParaRPr>
          </a:p>
        </p:txBody>
      </p:sp>
      <p:sp>
        <p:nvSpPr>
          <p:cNvPr id="272" name="CustomShape 2"/>
          <p:cNvSpPr/>
          <p:nvPr/>
        </p:nvSpPr>
        <p:spPr>
          <a:xfrm>
            <a:off x="838080" y="1825560"/>
            <a:ext cx="10509840" cy="4345560"/>
          </a:xfrm>
          <a:prstGeom prst="rect">
            <a:avLst/>
          </a:prstGeom>
          <a:noFill/>
          <a:ln w="0">
            <a:noFill/>
          </a:ln>
        </p:spPr>
        <p:style>
          <a:lnRef idx="0"/>
          <a:fillRef idx="0"/>
          <a:effectRef idx="0"/>
          <a:fontRef idx="minor"/>
        </p:style>
        <p:txBody>
          <a:bodyPr lIns="90000" rIns="90000" tIns="45000" bIns="45000" anchor="t">
            <a:normAutofit/>
          </a:bodyPr>
          <a:p>
            <a:pPr lvl="2" marL="648000" indent="-214920">
              <a:lnSpc>
                <a:spcPct val="90000"/>
              </a:lnSpc>
              <a:spcBef>
                <a:spcPts val="1800"/>
              </a:spcBef>
              <a:buClr>
                <a:srgbClr val="000000"/>
              </a:buClr>
              <a:buSzPct val="45000"/>
              <a:buFont typeface="Wingdings" charset="2"/>
              <a:buChar char=""/>
            </a:pPr>
            <a:r>
              <a:rPr b="0" lang="en-GB" sz="2400" spc="-1" strike="noStrike">
                <a:solidFill>
                  <a:srgbClr val="000000"/>
                </a:solidFill>
                <a:latin typeface="Calibri Light"/>
                <a:ea typeface="DejaVu Sans"/>
              </a:rPr>
              <a:t>Energiecafé</a:t>
            </a:r>
            <a:endParaRPr b="0" lang="en-US" sz="2400" spc="-1" strike="noStrike">
              <a:latin typeface="Arial"/>
            </a:endParaRPr>
          </a:p>
          <a:p>
            <a:pPr lvl="1" marL="685800" indent="-222840">
              <a:lnSpc>
                <a:spcPct val="90000"/>
              </a:lnSpc>
              <a:spcBef>
                <a:spcPts val="1800"/>
              </a:spcBef>
              <a:buClr>
                <a:srgbClr val="000000"/>
              </a:buClr>
              <a:buFont typeface="Arial,Sans-Serif"/>
              <a:buChar char="•"/>
            </a:pPr>
            <a:endParaRPr b="0" lang="en-US" sz="2400" spc="-1" strike="noStrike">
              <a:latin typeface="Arial"/>
            </a:endParaRPr>
          </a:p>
        </p:txBody>
      </p:sp>
      <p:pic>
        <p:nvPicPr>
          <p:cNvPr id="273" name="Afbeelding 6" descr=""/>
          <p:cNvPicPr/>
          <p:nvPr/>
        </p:nvPicPr>
        <p:blipFill>
          <a:blip r:embed="rId1"/>
          <a:stretch/>
        </p:blipFill>
        <p:spPr>
          <a:xfrm>
            <a:off x="10524960" y="546120"/>
            <a:ext cx="1233000" cy="962640"/>
          </a:xfrm>
          <a:prstGeom prst="rect">
            <a:avLst/>
          </a:prstGeom>
          <a:ln w="0">
            <a:noFill/>
          </a:ln>
        </p:spPr>
      </p:pic>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4" name="CustomShape 1"/>
          <p:cNvSpPr/>
          <p:nvPr/>
        </p:nvSpPr>
        <p:spPr>
          <a:xfrm>
            <a:off x="838080" y="365040"/>
            <a:ext cx="10509840" cy="1319760"/>
          </a:xfrm>
          <a:prstGeom prst="rect">
            <a:avLst/>
          </a:prstGeom>
          <a:noFill/>
          <a:ln w="0">
            <a:noFill/>
          </a:ln>
        </p:spPr>
        <p:style>
          <a:lnRef idx="0"/>
          <a:fillRef idx="0"/>
          <a:effectRef idx="0"/>
          <a:fontRef idx="minor"/>
        </p:style>
        <p:txBody>
          <a:bodyPr lIns="90000" rIns="90000" tIns="45000" bIns="45000" anchor="ctr">
            <a:normAutofit/>
          </a:bodyPr>
          <a:p>
            <a:pPr>
              <a:lnSpc>
                <a:spcPct val="90000"/>
              </a:lnSpc>
              <a:buNone/>
            </a:pPr>
            <a:r>
              <a:rPr b="0" lang="en-GB" sz="2400" spc="-1" strike="noStrike">
                <a:solidFill>
                  <a:srgbClr val="000000"/>
                </a:solidFill>
                <a:latin typeface="Calibri Light"/>
                <a:ea typeface="DejaVu Sans"/>
              </a:rPr>
              <a:t>Energiemonitoring</a:t>
            </a:r>
            <a:endParaRPr b="0" lang="en-US" sz="2400" spc="-1" strike="noStrike">
              <a:latin typeface="Arial"/>
            </a:endParaRPr>
          </a:p>
        </p:txBody>
      </p:sp>
      <p:pic>
        <p:nvPicPr>
          <p:cNvPr id="275" name="Afbeelding 6" descr=""/>
          <p:cNvPicPr/>
          <p:nvPr/>
        </p:nvPicPr>
        <p:blipFill>
          <a:blip r:embed="rId1"/>
          <a:stretch/>
        </p:blipFill>
        <p:spPr>
          <a:xfrm>
            <a:off x="10524960" y="546120"/>
            <a:ext cx="1233000" cy="962640"/>
          </a:xfrm>
          <a:prstGeom prst="rect">
            <a:avLst/>
          </a:prstGeom>
          <a:ln w="0">
            <a:noFill/>
          </a:ln>
        </p:spPr>
      </p:pic>
      <p:pic>
        <p:nvPicPr>
          <p:cNvPr id="276" name="Afbeelding 249" descr=""/>
          <p:cNvPicPr/>
          <p:nvPr/>
        </p:nvPicPr>
        <p:blipFill>
          <a:blip r:embed="rId2"/>
          <a:stretch/>
        </p:blipFill>
        <p:spPr>
          <a:xfrm>
            <a:off x="1656000" y="1908720"/>
            <a:ext cx="9105480" cy="4642560"/>
          </a:xfrm>
          <a:prstGeom prst="rect">
            <a:avLst/>
          </a:prstGeom>
          <a:ln w="0">
            <a:noFill/>
          </a:ln>
        </p:spPr>
      </p:pic>
      <p:sp>
        <p:nvSpPr>
          <p:cNvPr id="277" name="CustomShape 2"/>
          <p:cNvSpPr/>
          <p:nvPr/>
        </p:nvSpPr>
        <p:spPr>
          <a:xfrm>
            <a:off x="1872000" y="1296000"/>
            <a:ext cx="2618280" cy="3456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GB" sz="1800" spc="-1" strike="noStrike">
                <a:solidFill>
                  <a:srgbClr val="000000"/>
                </a:solidFill>
                <a:latin typeface="Arial"/>
                <a:ea typeface="DejaVu Sans"/>
              </a:rPr>
              <a:t>Umeter https://umeter.nl</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8" name="CustomShape 1"/>
          <p:cNvSpPr/>
          <p:nvPr/>
        </p:nvSpPr>
        <p:spPr>
          <a:xfrm>
            <a:off x="838080" y="365040"/>
            <a:ext cx="10509840" cy="1319760"/>
          </a:xfrm>
          <a:prstGeom prst="rect">
            <a:avLst/>
          </a:prstGeom>
          <a:noFill/>
          <a:ln w="0">
            <a:noFill/>
          </a:ln>
        </p:spPr>
        <p:style>
          <a:lnRef idx="0"/>
          <a:fillRef idx="0"/>
          <a:effectRef idx="0"/>
          <a:fontRef idx="minor"/>
        </p:style>
        <p:txBody>
          <a:bodyPr lIns="90000" rIns="90000" tIns="45000" bIns="45000" anchor="ctr">
            <a:normAutofit/>
          </a:bodyPr>
          <a:p>
            <a:pPr>
              <a:lnSpc>
                <a:spcPct val="90000"/>
              </a:lnSpc>
              <a:buNone/>
            </a:pPr>
            <a:r>
              <a:rPr b="0" lang="en-GB" sz="2400" spc="-1" strike="noStrike">
                <a:solidFill>
                  <a:srgbClr val="000000"/>
                </a:solidFill>
                <a:latin typeface="Calibri Light"/>
                <a:ea typeface="DejaVu Sans"/>
              </a:rPr>
              <a:t>Energiemonitoring</a:t>
            </a:r>
            <a:endParaRPr b="0" lang="en-US" sz="2400" spc="-1" strike="noStrike">
              <a:latin typeface="Arial"/>
            </a:endParaRPr>
          </a:p>
        </p:txBody>
      </p:sp>
      <p:pic>
        <p:nvPicPr>
          <p:cNvPr id="279" name="Afbeelding 6" descr=""/>
          <p:cNvPicPr/>
          <p:nvPr/>
        </p:nvPicPr>
        <p:blipFill>
          <a:blip r:embed="rId1"/>
          <a:stretch/>
        </p:blipFill>
        <p:spPr>
          <a:xfrm>
            <a:off x="10524960" y="546120"/>
            <a:ext cx="1233000" cy="962640"/>
          </a:xfrm>
          <a:prstGeom prst="rect">
            <a:avLst/>
          </a:prstGeom>
          <a:ln w="0">
            <a:noFill/>
          </a:ln>
        </p:spPr>
      </p:pic>
      <p:pic>
        <p:nvPicPr>
          <p:cNvPr id="280" name="Afbeelding 253" descr=""/>
          <p:cNvPicPr/>
          <p:nvPr/>
        </p:nvPicPr>
        <p:blipFill>
          <a:blip r:embed="rId2"/>
          <a:stretch/>
        </p:blipFill>
        <p:spPr>
          <a:xfrm>
            <a:off x="2717280" y="2289240"/>
            <a:ext cx="6642000" cy="3974040"/>
          </a:xfrm>
          <a:prstGeom prst="rect">
            <a:avLst/>
          </a:prstGeom>
          <a:ln w="0">
            <a:noFill/>
          </a:ln>
        </p:spPr>
      </p:pic>
      <p:sp>
        <p:nvSpPr>
          <p:cNvPr id="281" name="CustomShape 2"/>
          <p:cNvSpPr/>
          <p:nvPr/>
        </p:nvSpPr>
        <p:spPr>
          <a:xfrm>
            <a:off x="1656000" y="1685520"/>
            <a:ext cx="7688880" cy="3456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GB" sz="1800" spc="-1" strike="noStrike">
                <a:solidFill>
                  <a:srgbClr val="000000"/>
                </a:solidFill>
                <a:latin typeface="Arial"/>
                <a:ea typeface="DejaVu Sans"/>
              </a:rPr>
              <a:t>zelf rechtsteeks op de p1-poort van de slimme meter, bijv. met P1-monitor:</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2" name="CustomShape 1"/>
          <p:cNvSpPr/>
          <p:nvPr/>
        </p:nvSpPr>
        <p:spPr>
          <a:xfrm>
            <a:off x="838080" y="365040"/>
            <a:ext cx="10509840" cy="1319760"/>
          </a:xfrm>
          <a:prstGeom prst="rect">
            <a:avLst/>
          </a:prstGeom>
          <a:noFill/>
          <a:ln w="0">
            <a:noFill/>
          </a:ln>
        </p:spPr>
        <p:style>
          <a:lnRef idx="0"/>
          <a:fillRef idx="0"/>
          <a:effectRef idx="0"/>
          <a:fontRef idx="minor"/>
        </p:style>
        <p:txBody>
          <a:bodyPr lIns="90000" rIns="90000" tIns="45000" bIns="45000" anchor="ctr">
            <a:normAutofit/>
          </a:bodyPr>
          <a:p>
            <a:pPr>
              <a:lnSpc>
                <a:spcPct val="90000"/>
              </a:lnSpc>
              <a:buNone/>
            </a:pPr>
            <a:r>
              <a:rPr b="0" lang="en-GB" sz="2400" spc="-1" strike="noStrike">
                <a:solidFill>
                  <a:srgbClr val="000000"/>
                </a:solidFill>
                <a:latin typeface="Calibri Light"/>
                <a:ea typeface="DejaVu Sans"/>
              </a:rPr>
              <a:t>Energiemonitoring</a:t>
            </a:r>
            <a:endParaRPr b="0" lang="en-US" sz="2400" spc="-1" strike="noStrike">
              <a:latin typeface="Arial"/>
            </a:endParaRPr>
          </a:p>
        </p:txBody>
      </p:sp>
      <p:pic>
        <p:nvPicPr>
          <p:cNvPr id="283" name="Afbeelding 6" descr=""/>
          <p:cNvPicPr/>
          <p:nvPr/>
        </p:nvPicPr>
        <p:blipFill>
          <a:blip r:embed="rId1"/>
          <a:stretch/>
        </p:blipFill>
        <p:spPr>
          <a:xfrm>
            <a:off x="10524960" y="546120"/>
            <a:ext cx="1233000" cy="962640"/>
          </a:xfrm>
          <a:prstGeom prst="rect">
            <a:avLst/>
          </a:prstGeom>
          <a:ln w="0">
            <a:noFill/>
          </a:ln>
        </p:spPr>
      </p:pic>
      <p:pic>
        <p:nvPicPr>
          <p:cNvPr id="284" name="Afbeelding 257" descr=""/>
          <p:cNvPicPr/>
          <p:nvPr/>
        </p:nvPicPr>
        <p:blipFill>
          <a:blip r:embed="rId2"/>
          <a:stretch/>
        </p:blipFill>
        <p:spPr>
          <a:xfrm>
            <a:off x="1008000" y="1647000"/>
            <a:ext cx="10175400" cy="5048280"/>
          </a:xfrm>
          <a:prstGeom prst="rect">
            <a:avLst/>
          </a:prstGeom>
          <a:ln w="0">
            <a:noFill/>
          </a:ln>
        </p:spPr>
      </p:pic>
      <p:sp>
        <p:nvSpPr>
          <p:cNvPr id="285" name="CustomShape 2"/>
          <p:cNvSpPr/>
          <p:nvPr/>
        </p:nvSpPr>
        <p:spPr>
          <a:xfrm>
            <a:off x="1872000" y="1296000"/>
            <a:ext cx="3881880" cy="3456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GB" sz="1800" spc="-1" strike="noStrike">
                <a:solidFill>
                  <a:srgbClr val="000000"/>
                </a:solidFill>
                <a:latin typeface="Arial"/>
                <a:ea typeface="DejaVu Sans"/>
              </a:rPr>
              <a:t>smarthome, bijv. met HomeAssistant</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7" name="" descr=""/>
          <p:cNvPicPr/>
          <p:nvPr/>
        </p:nvPicPr>
        <p:blipFill>
          <a:blip r:embed="rId1"/>
          <a:stretch/>
        </p:blipFill>
        <p:spPr>
          <a:xfrm>
            <a:off x="757800" y="360"/>
            <a:ext cx="5142960" cy="6857640"/>
          </a:xfrm>
          <a:prstGeom prst="rect">
            <a:avLst/>
          </a:prstGeom>
          <a:ln w="0">
            <a:noFill/>
          </a:ln>
        </p:spPr>
      </p:pic>
      <p:pic>
        <p:nvPicPr>
          <p:cNvPr id="168" name="" descr=""/>
          <p:cNvPicPr/>
          <p:nvPr/>
        </p:nvPicPr>
        <p:blipFill>
          <a:blip r:embed="rId2"/>
          <a:stretch/>
        </p:blipFill>
        <p:spPr>
          <a:xfrm>
            <a:off x="6467040" y="0"/>
            <a:ext cx="5142960" cy="6857640"/>
          </a:xfrm>
          <a:prstGeom prst="rect">
            <a:avLst/>
          </a:prstGeom>
          <a:ln w="0">
            <a:noFill/>
          </a:ln>
        </p:spPr>
      </p:pic>
      <p:sp>
        <p:nvSpPr>
          <p:cNvPr id="169" name=""/>
          <p:cNvSpPr txBox="1"/>
          <p:nvPr/>
        </p:nvSpPr>
        <p:spPr>
          <a:xfrm rot="5400000">
            <a:off x="-1347480" y="3089520"/>
            <a:ext cx="3277440" cy="346320"/>
          </a:xfrm>
          <a:prstGeom prst="rect">
            <a:avLst/>
          </a:prstGeom>
          <a:noFill/>
          <a:ln w="0">
            <a:noFill/>
          </a:ln>
        </p:spPr>
        <p:txBody>
          <a:bodyPr lIns="90000" rIns="90000" tIns="45000" bIns="45000" anchor="t">
            <a:noAutofit/>
          </a:bodyPr>
          <a:p>
            <a:r>
              <a:rPr b="0" lang="en-US" sz="1800" spc="-1" strike="noStrike">
                <a:latin typeface="Arial"/>
              </a:rPr>
              <a:t>https://postersfortheplanet.org/</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6" name="CustomShape 1"/>
          <p:cNvSpPr/>
          <p:nvPr/>
        </p:nvSpPr>
        <p:spPr>
          <a:xfrm>
            <a:off x="838080" y="365040"/>
            <a:ext cx="10509840" cy="1319760"/>
          </a:xfrm>
          <a:prstGeom prst="rect">
            <a:avLst/>
          </a:prstGeom>
          <a:noFill/>
          <a:ln w="0">
            <a:noFill/>
          </a:ln>
        </p:spPr>
        <p:style>
          <a:lnRef idx="0"/>
          <a:fillRef idx="0"/>
          <a:effectRef idx="0"/>
          <a:fontRef idx="minor"/>
        </p:style>
        <p:txBody>
          <a:bodyPr lIns="90000" rIns="90000" tIns="45000" bIns="45000" anchor="ctr">
            <a:normAutofit/>
          </a:bodyPr>
          <a:p>
            <a:pPr>
              <a:lnSpc>
                <a:spcPct val="90000"/>
              </a:lnSpc>
              <a:buNone/>
            </a:pPr>
            <a:r>
              <a:rPr b="0" lang="en-GB" sz="2400" spc="-1" strike="noStrike">
                <a:solidFill>
                  <a:srgbClr val="000000"/>
                </a:solidFill>
                <a:latin typeface="Calibri Light"/>
                <a:ea typeface="DejaVu Sans"/>
              </a:rPr>
              <a:t>Energiecontract : dynamische prijzen of niet?</a:t>
            </a:r>
            <a:endParaRPr b="0" lang="en-US" sz="2400" spc="-1" strike="noStrike">
              <a:latin typeface="Arial"/>
            </a:endParaRPr>
          </a:p>
        </p:txBody>
      </p:sp>
      <p:pic>
        <p:nvPicPr>
          <p:cNvPr id="287" name="Afbeelding 6" descr=""/>
          <p:cNvPicPr/>
          <p:nvPr/>
        </p:nvPicPr>
        <p:blipFill>
          <a:blip r:embed="rId1"/>
          <a:stretch/>
        </p:blipFill>
        <p:spPr>
          <a:xfrm>
            <a:off x="10524960" y="546120"/>
            <a:ext cx="1233000" cy="962640"/>
          </a:xfrm>
          <a:prstGeom prst="rect">
            <a:avLst/>
          </a:prstGeom>
          <a:ln w="0">
            <a:noFill/>
          </a:ln>
        </p:spPr>
      </p:pic>
      <p:pic>
        <p:nvPicPr>
          <p:cNvPr id="288" name="Afbeelding 261" descr=""/>
          <p:cNvPicPr/>
          <p:nvPr/>
        </p:nvPicPr>
        <p:blipFill>
          <a:blip r:embed="rId2"/>
          <a:stretch/>
        </p:blipFill>
        <p:spPr>
          <a:xfrm>
            <a:off x="7550640" y="1476000"/>
            <a:ext cx="3356640" cy="2850840"/>
          </a:xfrm>
          <a:prstGeom prst="rect">
            <a:avLst/>
          </a:prstGeom>
          <a:ln w="0">
            <a:noFill/>
          </a:ln>
        </p:spPr>
      </p:pic>
      <p:sp>
        <p:nvSpPr>
          <p:cNvPr id="289" name="CustomShape 2"/>
          <p:cNvSpPr/>
          <p:nvPr/>
        </p:nvSpPr>
        <p:spPr>
          <a:xfrm>
            <a:off x="3965760" y="4333680"/>
            <a:ext cx="3953520" cy="3456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GB" sz="1800" spc="-1" strike="noStrike">
                <a:solidFill>
                  <a:srgbClr val="000000"/>
                </a:solidFill>
                <a:latin typeface="Arial"/>
                <a:ea typeface="DejaVu Sans"/>
              </a:rPr>
              <a:t>alle prijzen exclusief energiebelasting</a:t>
            </a:r>
            <a:endParaRPr b="0" lang="en-US" sz="1800" spc="-1" strike="noStrike">
              <a:latin typeface="Arial"/>
            </a:endParaRPr>
          </a:p>
        </p:txBody>
      </p:sp>
      <p:sp>
        <p:nvSpPr>
          <p:cNvPr id="290" name="CustomShape 3"/>
          <p:cNvSpPr/>
          <p:nvPr/>
        </p:nvSpPr>
        <p:spPr>
          <a:xfrm>
            <a:off x="4079880" y="1476000"/>
            <a:ext cx="3299400" cy="2840760"/>
          </a:xfrm>
          <a:prstGeom prst="rect">
            <a:avLst/>
          </a:prstGeom>
          <a:blipFill rotWithShape="0">
            <a:blip r:embed="rId3"/>
            <a:srcRect/>
            <a:stretch/>
          </a:blipFill>
          <a:ln w="0">
            <a:noFill/>
          </a:ln>
        </p:spPr>
        <p:style>
          <a:lnRef idx="0"/>
          <a:fillRef idx="0"/>
          <a:effectRef idx="0"/>
          <a:fontRef idx="minor"/>
        </p:style>
        <p:txBody>
          <a:bodyPr lIns="90000" rIns="90000" tIns="45000" bIns="45000" anchor="ctr">
            <a:noAutofit/>
          </a:bodyPr>
          <a:p>
            <a:pPr algn="ctr">
              <a:lnSpc>
                <a:spcPct val="100000"/>
              </a:lnSpc>
              <a:buNone/>
            </a:pPr>
            <a:r>
              <a:rPr b="0" lang="en-GB" sz="1800" spc="-1" strike="noStrike">
                <a:solidFill>
                  <a:srgbClr val="000000"/>
                </a:solidFill>
                <a:latin typeface="Arial"/>
                <a:ea typeface="DejaVu Sans"/>
              </a:rPr>
              <a:t>13 cent</a:t>
            </a:r>
            <a:endParaRPr b="0" lang="en-US" sz="1800" spc="-1" strike="noStrike">
              <a:latin typeface="Arial"/>
            </a:endParaRPr>
          </a:p>
        </p:txBody>
      </p:sp>
      <p:pic>
        <p:nvPicPr>
          <p:cNvPr id="291" name="Afbeelding 264" descr=""/>
          <p:cNvPicPr/>
          <p:nvPr/>
        </p:nvPicPr>
        <p:blipFill>
          <a:blip r:embed="rId4"/>
          <a:stretch/>
        </p:blipFill>
        <p:spPr>
          <a:xfrm>
            <a:off x="338400" y="1440000"/>
            <a:ext cx="3368880" cy="2878200"/>
          </a:xfrm>
          <a:prstGeom prst="rect">
            <a:avLst/>
          </a:prstGeom>
          <a:ln w="0">
            <a:noFill/>
          </a:ln>
        </p:spPr>
      </p:pic>
      <p:sp>
        <p:nvSpPr>
          <p:cNvPr id="292" name="CustomShape 4"/>
          <p:cNvSpPr/>
          <p:nvPr/>
        </p:nvSpPr>
        <p:spPr>
          <a:xfrm>
            <a:off x="2598840" y="2736000"/>
            <a:ext cx="928440" cy="3456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GB" sz="1800" spc="-1" strike="noStrike">
                <a:solidFill>
                  <a:srgbClr val="000000"/>
                </a:solidFill>
                <a:latin typeface="Arial"/>
                <a:ea typeface="DejaVu Sans"/>
              </a:rPr>
              <a:t>29 cent</a:t>
            </a:r>
            <a:endParaRPr b="0" lang="en-US" sz="1800" spc="-1" strike="noStrike">
              <a:latin typeface="Arial"/>
            </a:endParaRPr>
          </a:p>
        </p:txBody>
      </p:sp>
      <p:sp>
        <p:nvSpPr>
          <p:cNvPr id="293" name="CustomShape 5"/>
          <p:cNvSpPr/>
          <p:nvPr/>
        </p:nvSpPr>
        <p:spPr>
          <a:xfrm>
            <a:off x="4464000" y="3240000"/>
            <a:ext cx="801720" cy="3456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GB" sz="1800" spc="-1" strike="noStrike">
                <a:solidFill>
                  <a:srgbClr val="000000"/>
                </a:solidFill>
                <a:latin typeface="Arial"/>
                <a:ea typeface="DejaVu Sans"/>
              </a:rPr>
              <a:t>4 cent</a:t>
            </a:r>
            <a:endParaRPr b="0" lang="en-US" sz="1800" spc="-1" strike="noStrike">
              <a:latin typeface="Arial"/>
            </a:endParaRPr>
          </a:p>
        </p:txBody>
      </p:sp>
      <p:sp>
        <p:nvSpPr>
          <p:cNvPr id="294" name="CustomShape 6"/>
          <p:cNvSpPr/>
          <p:nvPr/>
        </p:nvSpPr>
        <p:spPr>
          <a:xfrm rot="3430200">
            <a:off x="7972200" y="2629800"/>
            <a:ext cx="1722960" cy="3456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GB" sz="1800" spc="-1" strike="noStrike">
                <a:solidFill>
                  <a:srgbClr val="000000"/>
                </a:solidFill>
                <a:latin typeface="Arial"/>
                <a:ea typeface="DejaVu Sans"/>
              </a:rPr>
              <a:t>ochtendpiek</a:t>
            </a:r>
            <a:endParaRPr b="0" lang="en-US" sz="1800" spc="-1" strike="noStrike">
              <a:latin typeface="Arial"/>
            </a:endParaRPr>
          </a:p>
        </p:txBody>
      </p:sp>
      <p:sp>
        <p:nvSpPr>
          <p:cNvPr id="295" name="CustomShape 7"/>
          <p:cNvSpPr/>
          <p:nvPr/>
        </p:nvSpPr>
        <p:spPr>
          <a:xfrm rot="3479400">
            <a:off x="9217080" y="2419560"/>
            <a:ext cx="1217880" cy="3456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GB" sz="1800" spc="-1" strike="noStrike">
                <a:solidFill>
                  <a:srgbClr val="000000"/>
                </a:solidFill>
                <a:latin typeface="Arial"/>
                <a:ea typeface="DejaVu Sans"/>
              </a:rPr>
              <a:t>avondpiek</a:t>
            </a:r>
            <a:endParaRPr b="0" lang="en-US" sz="1800" spc="-1" strike="noStrike">
              <a:latin typeface="Arial"/>
            </a:endParaRPr>
          </a:p>
        </p:txBody>
      </p:sp>
      <p:sp>
        <p:nvSpPr>
          <p:cNvPr id="296" name="CustomShape 8"/>
          <p:cNvSpPr/>
          <p:nvPr/>
        </p:nvSpPr>
        <p:spPr>
          <a:xfrm>
            <a:off x="648000" y="3168000"/>
            <a:ext cx="928440" cy="3456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GB" sz="1800" spc="-1" strike="noStrike">
                <a:solidFill>
                  <a:srgbClr val="000000"/>
                </a:solidFill>
                <a:latin typeface="Arial"/>
                <a:ea typeface="DejaVu Sans"/>
              </a:rPr>
              <a:t>13 cent</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CustomShape 1"/>
          <p:cNvSpPr/>
          <p:nvPr/>
        </p:nvSpPr>
        <p:spPr>
          <a:xfrm>
            <a:off x="838080" y="365040"/>
            <a:ext cx="10509840" cy="1319760"/>
          </a:xfrm>
          <a:prstGeom prst="rect">
            <a:avLst/>
          </a:prstGeom>
          <a:noFill/>
          <a:ln w="0">
            <a:noFill/>
          </a:ln>
        </p:spPr>
        <p:style>
          <a:lnRef idx="0"/>
          <a:fillRef idx="0"/>
          <a:effectRef idx="0"/>
          <a:fontRef idx="minor"/>
        </p:style>
        <p:txBody>
          <a:bodyPr lIns="90000" rIns="90000" tIns="45000" bIns="45000" anchor="ctr">
            <a:normAutofit/>
          </a:bodyPr>
          <a:p>
            <a:pPr>
              <a:lnSpc>
                <a:spcPct val="90000"/>
              </a:lnSpc>
              <a:buNone/>
            </a:pPr>
            <a:r>
              <a:rPr b="0" lang="en-GB" sz="2400" spc="-1" strike="noStrike">
                <a:solidFill>
                  <a:srgbClr val="000000"/>
                </a:solidFill>
                <a:latin typeface="Calibri Light"/>
                <a:ea typeface="DejaVu Sans"/>
              </a:rPr>
              <a:t>Energiecontract : dynamische prijzen of niet?</a:t>
            </a:r>
            <a:endParaRPr b="0" lang="en-US" sz="2400" spc="-1" strike="noStrike">
              <a:latin typeface="Arial"/>
            </a:endParaRPr>
          </a:p>
        </p:txBody>
      </p:sp>
      <p:pic>
        <p:nvPicPr>
          <p:cNvPr id="298" name="Afbeelding 6" descr=""/>
          <p:cNvPicPr/>
          <p:nvPr/>
        </p:nvPicPr>
        <p:blipFill>
          <a:blip r:embed="rId1"/>
          <a:stretch/>
        </p:blipFill>
        <p:spPr>
          <a:xfrm>
            <a:off x="10524960" y="546120"/>
            <a:ext cx="1233000" cy="962640"/>
          </a:xfrm>
          <a:prstGeom prst="rect">
            <a:avLst/>
          </a:prstGeom>
          <a:ln w="0">
            <a:noFill/>
          </a:ln>
        </p:spPr>
      </p:pic>
      <p:pic>
        <p:nvPicPr>
          <p:cNvPr id="299" name="Afbeelding 272" descr=""/>
          <p:cNvPicPr/>
          <p:nvPr/>
        </p:nvPicPr>
        <p:blipFill>
          <a:blip r:embed="rId2"/>
          <a:stretch/>
        </p:blipFill>
        <p:spPr>
          <a:xfrm>
            <a:off x="144000" y="3888000"/>
            <a:ext cx="3405240" cy="2927520"/>
          </a:xfrm>
          <a:prstGeom prst="rect">
            <a:avLst/>
          </a:prstGeom>
          <a:ln w="0">
            <a:noFill/>
          </a:ln>
        </p:spPr>
      </p:pic>
      <p:sp>
        <p:nvSpPr>
          <p:cNvPr id="300" name="CustomShape 2"/>
          <p:cNvSpPr/>
          <p:nvPr/>
        </p:nvSpPr>
        <p:spPr>
          <a:xfrm>
            <a:off x="2170800" y="6264000"/>
            <a:ext cx="1068480" cy="3456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GB" sz="1800" spc="-1" strike="noStrike">
                <a:solidFill>
                  <a:srgbClr val="000000"/>
                </a:solidFill>
                <a:latin typeface="Arial"/>
                <a:ea typeface="DejaVu Sans"/>
              </a:rPr>
              <a:t>- 60 cent</a:t>
            </a:r>
            <a:endParaRPr b="0" lang="en-US" sz="1800" spc="-1" strike="noStrike">
              <a:latin typeface="Arial"/>
            </a:endParaRPr>
          </a:p>
        </p:txBody>
      </p:sp>
      <p:sp>
        <p:nvSpPr>
          <p:cNvPr id="301" name="CustomShape 3"/>
          <p:cNvSpPr/>
          <p:nvPr/>
        </p:nvSpPr>
        <p:spPr>
          <a:xfrm>
            <a:off x="4032000" y="3024000"/>
            <a:ext cx="2578680" cy="16254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GB" sz="1800" spc="-1" strike="noStrike">
                <a:solidFill>
                  <a:srgbClr val="000000"/>
                </a:solidFill>
                <a:latin typeface="Arial"/>
                <a:ea typeface="DejaVu Sans"/>
              </a:rPr>
              <a:t>verbruik sturen met o.a.</a:t>
            </a:r>
            <a:endParaRPr b="0" lang="en-US" sz="1800" spc="-1" strike="noStrike">
              <a:latin typeface="Arial"/>
            </a:endParaRPr>
          </a:p>
          <a:p>
            <a:pPr>
              <a:lnSpc>
                <a:spcPct val="100000"/>
              </a:lnSpc>
              <a:buNone/>
            </a:pPr>
            <a:r>
              <a:rPr b="0" lang="en-GB" sz="1800" spc="-1" strike="noStrike">
                <a:solidFill>
                  <a:srgbClr val="000000"/>
                </a:solidFill>
                <a:latin typeface="Arial"/>
                <a:ea typeface="DejaVu Sans"/>
              </a:rPr>
              <a:t>- vaatwasser </a:t>
            </a:r>
            <a:endParaRPr b="0" lang="en-US" sz="1800" spc="-1" strike="noStrike">
              <a:latin typeface="Arial"/>
            </a:endParaRPr>
          </a:p>
          <a:p>
            <a:pPr>
              <a:lnSpc>
                <a:spcPct val="100000"/>
              </a:lnSpc>
              <a:buNone/>
            </a:pPr>
            <a:r>
              <a:rPr b="0" lang="en-GB" sz="1800" spc="-1" strike="noStrike">
                <a:solidFill>
                  <a:srgbClr val="000000"/>
                </a:solidFill>
                <a:latin typeface="Arial"/>
                <a:ea typeface="DejaVu Sans"/>
              </a:rPr>
              <a:t>- wasmachine / droger</a:t>
            </a:r>
            <a:endParaRPr b="0" lang="en-US" sz="1800" spc="-1" strike="noStrike">
              <a:latin typeface="Arial"/>
            </a:endParaRPr>
          </a:p>
          <a:p>
            <a:pPr>
              <a:lnSpc>
                <a:spcPct val="100000"/>
              </a:lnSpc>
              <a:buNone/>
            </a:pPr>
            <a:r>
              <a:rPr b="0" lang="en-GB" sz="1800" spc="-1" strike="noStrike">
                <a:solidFill>
                  <a:srgbClr val="000000"/>
                </a:solidFill>
                <a:latin typeface="Arial"/>
                <a:ea typeface="DejaVu Sans"/>
              </a:rPr>
              <a:t>- elektrische auto </a:t>
            </a:r>
            <a:endParaRPr b="0" lang="en-US" sz="1800" spc="-1" strike="noStrike">
              <a:latin typeface="Arial"/>
            </a:endParaRPr>
          </a:p>
          <a:p>
            <a:pPr>
              <a:lnSpc>
                <a:spcPct val="100000"/>
              </a:lnSpc>
              <a:buNone/>
            </a:pPr>
            <a:r>
              <a:rPr b="0" lang="en-GB" sz="1800" spc="-1" strike="noStrike">
                <a:solidFill>
                  <a:srgbClr val="000000"/>
                </a:solidFill>
                <a:latin typeface="Arial"/>
                <a:ea typeface="DejaVu Sans"/>
              </a:rPr>
              <a:t>- warmtepomp</a:t>
            </a:r>
            <a:endParaRPr b="0" lang="en-US" sz="1800" spc="-1" strike="noStrike">
              <a:latin typeface="Arial"/>
            </a:endParaRPr>
          </a:p>
          <a:p>
            <a:pPr>
              <a:lnSpc>
                <a:spcPct val="100000"/>
              </a:lnSpc>
              <a:buNone/>
            </a:pPr>
            <a:r>
              <a:rPr b="0" lang="en-GB" sz="1800" spc="-1" strike="noStrike">
                <a:solidFill>
                  <a:srgbClr val="000000"/>
                </a:solidFill>
                <a:latin typeface="Arial"/>
                <a:ea typeface="DejaVu Sans"/>
              </a:rPr>
              <a:t>- etc...</a:t>
            </a:r>
            <a:endParaRPr b="0" lang="en-US" sz="1800" spc="-1" strike="noStrike">
              <a:latin typeface="Arial"/>
            </a:endParaRPr>
          </a:p>
        </p:txBody>
      </p:sp>
      <p:sp>
        <p:nvSpPr>
          <p:cNvPr id="302" name="CustomShape 4"/>
          <p:cNvSpPr/>
          <p:nvPr/>
        </p:nvSpPr>
        <p:spPr>
          <a:xfrm>
            <a:off x="906120" y="1728000"/>
            <a:ext cx="6653160" cy="11134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GB" sz="1800" spc="-1" strike="noStrike">
                <a:solidFill>
                  <a:srgbClr val="000000"/>
                </a:solidFill>
                <a:latin typeface="Arial"/>
                <a:ea typeface="DejaVu Sans"/>
              </a:rPr>
              <a:t>veel nieuwe windparken en zonnepanelen</a:t>
            </a:r>
            <a:endParaRPr b="0" lang="en-US" sz="1800" spc="-1" strike="noStrike">
              <a:latin typeface="Arial"/>
            </a:endParaRPr>
          </a:p>
          <a:p>
            <a:pPr>
              <a:lnSpc>
                <a:spcPct val="100000"/>
              </a:lnSpc>
              <a:buNone/>
            </a:pPr>
            <a:r>
              <a:rPr b="0" lang="en-GB" sz="1800" spc="-1" strike="noStrike">
                <a:solidFill>
                  <a:srgbClr val="000000"/>
                </a:solidFill>
                <a:latin typeface="Arial"/>
                <a:ea typeface="DejaVu Sans"/>
              </a:rPr>
              <a:t>groei opwek &gt; groei verbruik ?</a:t>
            </a:r>
            <a:endParaRPr b="0" lang="en-US" sz="1800" spc="-1" strike="noStrike">
              <a:latin typeface="Arial"/>
            </a:endParaRPr>
          </a:p>
          <a:p>
            <a:pPr>
              <a:lnSpc>
                <a:spcPct val="100000"/>
              </a:lnSpc>
              <a:buNone/>
            </a:pPr>
            <a:r>
              <a:rPr b="0" lang="en-GB" sz="1800" spc="-1" strike="noStrike">
                <a:solidFill>
                  <a:srgbClr val="000000"/>
                </a:solidFill>
                <a:latin typeface="Arial"/>
                <a:ea typeface="DejaVu Sans"/>
              </a:rPr>
              <a:t>verwachting dat dynamische prijzen eerder dalen dan stijgen</a:t>
            </a:r>
            <a:endParaRPr b="0" lang="en-US" sz="1800" spc="-1" strike="noStrike">
              <a:latin typeface="Arial"/>
            </a:endParaRPr>
          </a:p>
        </p:txBody>
      </p:sp>
      <p:sp>
        <p:nvSpPr>
          <p:cNvPr id="303" name="CustomShape 5"/>
          <p:cNvSpPr/>
          <p:nvPr/>
        </p:nvSpPr>
        <p:spPr>
          <a:xfrm>
            <a:off x="5184000" y="5013720"/>
            <a:ext cx="7007400" cy="13694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GB" sz="1800" spc="-1" strike="noStrike">
                <a:solidFill>
                  <a:srgbClr val="000000"/>
                </a:solidFill>
                <a:latin typeface="Arial"/>
                <a:ea typeface="DejaVu Sans"/>
              </a:rPr>
              <a:t>waarom?</a:t>
            </a:r>
            <a:endParaRPr b="0" lang="en-US" sz="1800" spc="-1" strike="noStrike">
              <a:latin typeface="Arial"/>
            </a:endParaRPr>
          </a:p>
          <a:p>
            <a:pPr>
              <a:lnSpc>
                <a:spcPct val="100000"/>
              </a:lnSpc>
              <a:buNone/>
            </a:pPr>
            <a:r>
              <a:rPr b="0" lang="en-GB" sz="1800" spc="-1" strike="noStrike">
                <a:solidFill>
                  <a:srgbClr val="000000"/>
                </a:solidFill>
                <a:latin typeface="Arial"/>
                <a:ea typeface="DejaVu Sans"/>
              </a:rPr>
              <a:t>- verbruik afstemmen op opwek (op eigen dak, lokaal, globaal)</a:t>
            </a:r>
            <a:endParaRPr b="0" lang="en-US" sz="1800" spc="-1" strike="noStrike">
              <a:latin typeface="Arial"/>
            </a:endParaRPr>
          </a:p>
          <a:p>
            <a:pPr>
              <a:lnSpc>
                <a:spcPct val="100000"/>
              </a:lnSpc>
              <a:buNone/>
            </a:pPr>
            <a:r>
              <a:rPr b="0" lang="en-GB" sz="1800" spc="-1" strike="noStrike">
                <a:solidFill>
                  <a:srgbClr val="000000"/>
                </a:solidFill>
                <a:latin typeface="Arial"/>
                <a:ea typeface="DejaVu Sans"/>
              </a:rPr>
              <a:t>- beter voor milieu (zoveel mogelijk groene stroom)</a:t>
            </a:r>
            <a:endParaRPr b="0" lang="en-US" sz="1800" spc="-1" strike="noStrike">
              <a:latin typeface="Arial"/>
            </a:endParaRPr>
          </a:p>
          <a:p>
            <a:pPr>
              <a:lnSpc>
                <a:spcPct val="100000"/>
              </a:lnSpc>
              <a:buNone/>
            </a:pPr>
            <a:r>
              <a:rPr b="0" lang="en-GB" sz="1800" spc="-1" strike="noStrike">
                <a:solidFill>
                  <a:srgbClr val="000000"/>
                </a:solidFill>
                <a:latin typeface="Arial"/>
                <a:ea typeface="DejaVu Sans"/>
              </a:rPr>
              <a:t>- gemiddeld beter voor portemonnee, maar wel onzeker</a:t>
            </a:r>
            <a:endParaRPr b="0" lang="en-US" sz="1800" spc="-1" strike="noStrike">
              <a:latin typeface="Arial"/>
            </a:endParaRPr>
          </a:p>
          <a:p>
            <a:pPr>
              <a:lnSpc>
                <a:spcPct val="100000"/>
              </a:lnSpc>
              <a:buNone/>
            </a:pPr>
            <a:r>
              <a:rPr b="0" lang="en-GB" sz="1800" spc="-1" strike="noStrike">
                <a:solidFill>
                  <a:srgbClr val="000000"/>
                </a:solidFill>
                <a:latin typeface="Arial"/>
                <a:ea typeface="DejaVu Sans"/>
              </a:rPr>
              <a:t>- </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4" name="CustomShape 1"/>
          <p:cNvSpPr/>
          <p:nvPr/>
        </p:nvSpPr>
        <p:spPr>
          <a:xfrm>
            <a:off x="838080" y="365040"/>
            <a:ext cx="10509840" cy="1319760"/>
          </a:xfrm>
          <a:prstGeom prst="rect">
            <a:avLst/>
          </a:prstGeom>
          <a:noFill/>
          <a:ln w="0">
            <a:noFill/>
          </a:ln>
        </p:spPr>
        <p:style>
          <a:lnRef idx="0"/>
          <a:fillRef idx="0"/>
          <a:effectRef idx="0"/>
          <a:fontRef idx="minor"/>
        </p:style>
        <p:txBody>
          <a:bodyPr lIns="90000" rIns="90000" tIns="45000" bIns="45000" anchor="ctr">
            <a:normAutofit/>
          </a:bodyPr>
          <a:p>
            <a:pPr>
              <a:lnSpc>
                <a:spcPct val="90000"/>
              </a:lnSpc>
              <a:buNone/>
            </a:pPr>
            <a:r>
              <a:rPr b="0" lang="en-GB" sz="2400" spc="-1" strike="noStrike">
                <a:solidFill>
                  <a:srgbClr val="000000"/>
                </a:solidFill>
                <a:latin typeface="Calibri Light"/>
                <a:ea typeface="DejaVu Sans"/>
              </a:rPr>
              <a:t>Energieopslag / Slim gebruik van energie / prijsgestuurd gebruik</a:t>
            </a:r>
            <a:endParaRPr b="0" lang="en-US" sz="2400" spc="-1" strike="noStrike">
              <a:latin typeface="Arial"/>
            </a:endParaRPr>
          </a:p>
        </p:txBody>
      </p:sp>
      <p:pic>
        <p:nvPicPr>
          <p:cNvPr id="305" name="Afbeelding 6" descr=""/>
          <p:cNvPicPr/>
          <p:nvPr/>
        </p:nvPicPr>
        <p:blipFill>
          <a:blip r:embed="rId1"/>
          <a:stretch/>
        </p:blipFill>
        <p:spPr>
          <a:xfrm>
            <a:off x="10524960" y="546120"/>
            <a:ext cx="1233000" cy="962640"/>
          </a:xfrm>
          <a:prstGeom prst="rect">
            <a:avLst/>
          </a:prstGeom>
          <a:ln w="0">
            <a:noFill/>
          </a:ln>
        </p:spPr>
      </p:pic>
      <p:pic>
        <p:nvPicPr>
          <p:cNvPr id="306" name="Afbeelding 279" descr=""/>
          <p:cNvPicPr/>
          <p:nvPr/>
        </p:nvPicPr>
        <p:blipFill>
          <a:blip r:embed="rId2"/>
          <a:stretch/>
        </p:blipFill>
        <p:spPr>
          <a:xfrm>
            <a:off x="720000" y="1656000"/>
            <a:ext cx="4463280" cy="3347280"/>
          </a:xfrm>
          <a:prstGeom prst="rect">
            <a:avLst/>
          </a:prstGeom>
          <a:ln w="0">
            <a:noFill/>
          </a:ln>
        </p:spPr>
      </p:pic>
      <p:pic>
        <p:nvPicPr>
          <p:cNvPr id="307" name="Afbeelding 280" descr=""/>
          <p:cNvPicPr/>
          <p:nvPr/>
        </p:nvPicPr>
        <p:blipFill>
          <a:blip r:embed="rId3"/>
          <a:stretch/>
        </p:blipFill>
        <p:spPr>
          <a:xfrm>
            <a:off x="4539600" y="1980000"/>
            <a:ext cx="6750000" cy="3963240"/>
          </a:xfrm>
          <a:prstGeom prst="rect">
            <a:avLst/>
          </a:prstGeom>
          <a:ln w="0">
            <a:noFill/>
          </a:ln>
        </p:spPr>
      </p:pic>
      <p:sp>
        <p:nvSpPr>
          <p:cNvPr id="308" name="CustomShape 2"/>
          <p:cNvSpPr/>
          <p:nvPr/>
        </p:nvSpPr>
        <p:spPr>
          <a:xfrm>
            <a:off x="936000" y="6120000"/>
            <a:ext cx="8109360" cy="6015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GB" sz="1800" spc="-1" strike="noStrike">
                <a:solidFill>
                  <a:srgbClr val="000000"/>
                </a:solidFill>
                <a:latin typeface="Arial"/>
                <a:ea typeface="DejaVu Sans"/>
              </a:rPr>
              <a:t>accu’s: hype?, nog te duur, grondstoffen, hooguit energie van een dag opslaan</a:t>
            </a:r>
            <a:endParaRPr b="0" lang="en-US" sz="1800" spc="-1" strike="noStrike">
              <a:latin typeface="Arial"/>
            </a:endParaRPr>
          </a:p>
          <a:p>
            <a:pPr>
              <a:lnSpc>
                <a:spcPct val="100000"/>
              </a:lnSpc>
              <a:buNone/>
            </a:pPr>
            <a:r>
              <a:rPr b="0" lang="en-GB" sz="1800" spc="-1" strike="noStrike">
                <a:solidFill>
                  <a:srgbClr val="000000"/>
                </a:solidFill>
                <a:latin typeface="Arial"/>
                <a:ea typeface="DejaVu Sans"/>
              </a:rPr>
              <a:t>in toekomst: met de elektrische auto die stroom terug kan leveren</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09" name="Afbeelding 161" descr=""/>
          <p:cNvPicPr/>
          <p:nvPr/>
        </p:nvPicPr>
        <p:blipFill>
          <a:blip r:embed="rId1"/>
          <a:stretch/>
        </p:blipFill>
        <p:spPr>
          <a:xfrm>
            <a:off x="6912000" y="2460600"/>
            <a:ext cx="4898520" cy="4097880"/>
          </a:xfrm>
          <a:prstGeom prst="rect">
            <a:avLst/>
          </a:prstGeom>
          <a:ln w="0">
            <a:noFill/>
          </a:ln>
        </p:spPr>
      </p:pic>
      <p:sp>
        <p:nvSpPr>
          <p:cNvPr id="310" name="CustomShape 1"/>
          <p:cNvSpPr/>
          <p:nvPr/>
        </p:nvSpPr>
        <p:spPr>
          <a:xfrm>
            <a:off x="1554480" y="6035040"/>
            <a:ext cx="732240" cy="341640"/>
          </a:xfrm>
          <a:prstGeom prst="rect">
            <a:avLst/>
          </a:prstGeom>
          <a:noFill/>
          <a:ln w="0">
            <a:noFill/>
          </a:ln>
        </p:spPr>
        <p:style>
          <a:lnRef idx="0"/>
          <a:fillRef idx="0"/>
          <a:effectRef idx="0"/>
          <a:fontRef idx="minor"/>
        </p:style>
      </p:sp>
      <p:sp>
        <p:nvSpPr>
          <p:cNvPr id="311" name="CustomShape 2"/>
          <p:cNvSpPr/>
          <p:nvPr/>
        </p:nvSpPr>
        <p:spPr>
          <a:xfrm>
            <a:off x="1221120" y="2324160"/>
            <a:ext cx="4722480" cy="8910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GB" sz="8000" spc="-1" strike="noStrike">
                <a:solidFill>
                  <a:srgbClr val="ed1c24"/>
                </a:solidFill>
                <a:latin typeface="Cambria"/>
                <a:ea typeface="DejaVu Sans"/>
              </a:rPr>
              <a:t>Vragen?</a:t>
            </a:r>
            <a:endParaRPr b="0" lang="en-US" sz="80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CustomShape 1"/>
          <p:cNvSpPr/>
          <p:nvPr/>
        </p:nvSpPr>
        <p:spPr>
          <a:xfrm>
            <a:off x="1800000" y="1702080"/>
            <a:ext cx="10509840" cy="1319760"/>
          </a:xfrm>
          <a:prstGeom prst="rect">
            <a:avLst/>
          </a:prstGeom>
          <a:noFill/>
          <a:ln w="0">
            <a:noFill/>
          </a:ln>
        </p:spPr>
        <p:style>
          <a:lnRef idx="0"/>
          <a:fillRef idx="0"/>
          <a:effectRef idx="0"/>
          <a:fontRef idx="minor"/>
        </p:style>
        <p:txBody>
          <a:bodyPr lIns="90000" rIns="90000" tIns="45000" bIns="45000" anchor="ctr">
            <a:normAutofit/>
          </a:bodyPr>
          <a:p>
            <a:pPr>
              <a:lnSpc>
                <a:spcPct val="90000"/>
              </a:lnSpc>
              <a:buNone/>
            </a:pPr>
            <a:r>
              <a:rPr b="0" lang="en-GB" sz="7200" spc="-1" strike="noStrike">
                <a:solidFill>
                  <a:srgbClr val="000000"/>
                </a:solidFill>
                <a:latin typeface="Calibri Light"/>
                <a:ea typeface="DejaVu Sans"/>
              </a:rPr>
              <a:t>WELKOM</a:t>
            </a:r>
            <a:endParaRPr b="0" lang="en-US" sz="7200" spc="-1" strike="noStrike">
              <a:latin typeface="Arial"/>
            </a:endParaRPr>
          </a:p>
        </p:txBody>
      </p:sp>
      <p:sp>
        <p:nvSpPr>
          <p:cNvPr id="171" name="CustomShape 2"/>
          <p:cNvSpPr/>
          <p:nvPr/>
        </p:nvSpPr>
        <p:spPr>
          <a:xfrm>
            <a:off x="792000" y="1728000"/>
            <a:ext cx="10509840" cy="4345560"/>
          </a:xfrm>
          <a:prstGeom prst="rect">
            <a:avLst/>
          </a:prstGeom>
          <a:noFill/>
          <a:ln w="0">
            <a:noFill/>
          </a:ln>
        </p:spPr>
        <p:style>
          <a:lnRef idx="0"/>
          <a:fillRef idx="0"/>
          <a:effectRef idx="0"/>
          <a:fontRef idx="minor"/>
        </p:style>
      </p:sp>
      <p:pic>
        <p:nvPicPr>
          <p:cNvPr id="172" name="Afbeelding 159" descr=""/>
          <p:cNvPicPr/>
          <p:nvPr/>
        </p:nvPicPr>
        <p:blipFill>
          <a:blip r:embed="rId1"/>
          <a:stretch/>
        </p:blipFill>
        <p:spPr>
          <a:xfrm>
            <a:off x="5560200" y="1175040"/>
            <a:ext cx="6215040" cy="520020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 name="CustomShape 1"/>
          <p:cNvSpPr/>
          <p:nvPr/>
        </p:nvSpPr>
        <p:spPr>
          <a:xfrm>
            <a:off x="609480" y="273600"/>
            <a:ext cx="10970280" cy="1142640"/>
          </a:xfrm>
          <a:prstGeom prst="rect">
            <a:avLst/>
          </a:prstGeom>
          <a:noFill/>
          <a:ln w="0">
            <a:noFill/>
          </a:ln>
        </p:spPr>
        <p:style>
          <a:lnRef idx="0"/>
          <a:fillRef idx="0"/>
          <a:effectRef idx="0"/>
          <a:fontRef idx="minor"/>
        </p:style>
        <p:txBody>
          <a:bodyPr lIns="0" rIns="0" tIns="0" bIns="0" anchor="ctr">
            <a:noAutofit/>
          </a:bodyPr>
          <a:p>
            <a:pPr>
              <a:lnSpc>
                <a:spcPct val="90000"/>
              </a:lnSpc>
              <a:buNone/>
            </a:pPr>
            <a:r>
              <a:rPr b="0" lang="en-GB" sz="4400" spc="-1" strike="noStrike">
                <a:solidFill>
                  <a:srgbClr val="000000"/>
                </a:solidFill>
                <a:latin typeface="Calibri Light"/>
                <a:ea typeface="DejaVu Sans"/>
              </a:rPr>
              <a:t>Programma van vanavond</a:t>
            </a:r>
            <a:endParaRPr b="0" lang="en-US" sz="4400" spc="-1" strike="noStrike">
              <a:latin typeface="Arial"/>
            </a:endParaRPr>
          </a:p>
        </p:txBody>
      </p:sp>
      <p:sp>
        <p:nvSpPr>
          <p:cNvPr id="174" name="CustomShape 2"/>
          <p:cNvSpPr/>
          <p:nvPr/>
        </p:nvSpPr>
        <p:spPr>
          <a:xfrm>
            <a:off x="609480" y="3463920"/>
            <a:ext cx="10970280" cy="1142640"/>
          </a:xfrm>
          <a:prstGeom prst="rect">
            <a:avLst/>
          </a:prstGeom>
          <a:noFill/>
          <a:ln w="0">
            <a:noFill/>
          </a:ln>
        </p:spPr>
        <p:style>
          <a:lnRef idx="0"/>
          <a:fillRef idx="0"/>
          <a:effectRef idx="0"/>
          <a:fontRef idx="minor"/>
        </p:style>
        <p:txBody>
          <a:bodyPr lIns="0" rIns="0" tIns="0" bIns="0" anchor="ctr">
            <a:noAutofit/>
          </a:bodyPr>
          <a:p>
            <a:pPr marL="457200">
              <a:lnSpc>
                <a:spcPct val="90000"/>
              </a:lnSpc>
              <a:spcBef>
                <a:spcPts val="499"/>
              </a:spcBef>
              <a:buNone/>
            </a:pPr>
            <a:r>
              <a:rPr b="0" lang="en-GB" sz="2800" spc="-1" strike="noStrike">
                <a:solidFill>
                  <a:srgbClr val="000000"/>
                </a:solidFill>
                <a:latin typeface="Calibri Light"/>
                <a:ea typeface="DejaVu Sans"/>
              </a:rPr>
              <a:t>Even voorstellen</a:t>
            </a:r>
            <a:endParaRPr b="0" lang="en-US" sz="2800" spc="-1" strike="noStrike">
              <a:latin typeface="Arial"/>
            </a:endParaRPr>
          </a:p>
          <a:p>
            <a:pPr marL="457200">
              <a:lnSpc>
                <a:spcPct val="90000"/>
              </a:lnSpc>
              <a:spcBef>
                <a:spcPts val="499"/>
              </a:spcBef>
              <a:buNone/>
            </a:pPr>
            <a:r>
              <a:rPr b="0" lang="en-GB" sz="2800" spc="-1" strike="noStrike">
                <a:solidFill>
                  <a:srgbClr val="000000"/>
                </a:solidFill>
                <a:latin typeface="Calibri Light"/>
                <a:ea typeface="DejaVu Sans"/>
              </a:rPr>
              <a:t>Deel 1: Warmtepomp</a:t>
            </a:r>
            <a:endParaRPr b="0" lang="en-US" sz="2800" spc="-1" strike="noStrike">
              <a:latin typeface="Arial"/>
            </a:endParaRPr>
          </a:p>
          <a:p>
            <a:pPr marL="457200">
              <a:lnSpc>
                <a:spcPct val="90000"/>
              </a:lnSpc>
              <a:spcBef>
                <a:spcPts val="499"/>
              </a:spcBef>
              <a:buNone/>
            </a:pPr>
            <a:r>
              <a:rPr b="0" lang="en-GB" sz="2800" spc="-1" strike="noStrike">
                <a:solidFill>
                  <a:srgbClr val="000000"/>
                </a:solidFill>
                <a:latin typeface="Calibri Light"/>
                <a:ea typeface="DejaVu Sans"/>
              </a:rPr>
              <a:t>	</a:t>
            </a:r>
            <a:r>
              <a:rPr b="0" lang="en-GB" sz="2800" spc="-1" strike="noStrike">
                <a:solidFill>
                  <a:srgbClr val="000000"/>
                </a:solidFill>
                <a:latin typeface="Calibri Light"/>
                <a:ea typeface="DejaVu Sans"/>
              </a:rPr>
              <a:t>Hoe werkt een warmtepomp?</a:t>
            </a:r>
            <a:endParaRPr b="0" lang="en-US" sz="2800" spc="-1" strike="noStrike">
              <a:latin typeface="Arial"/>
            </a:endParaRPr>
          </a:p>
          <a:p>
            <a:pPr marL="457200">
              <a:lnSpc>
                <a:spcPct val="90000"/>
              </a:lnSpc>
              <a:spcBef>
                <a:spcPts val="499"/>
              </a:spcBef>
              <a:buNone/>
            </a:pPr>
            <a:r>
              <a:rPr b="0" lang="en-GB" sz="2800" spc="-1" strike="noStrike">
                <a:solidFill>
                  <a:srgbClr val="000000"/>
                </a:solidFill>
                <a:latin typeface="Calibri Light"/>
                <a:ea typeface="DejaVu Sans"/>
              </a:rPr>
              <a:t>	</a:t>
            </a:r>
            <a:r>
              <a:rPr b="0" lang="en-GB" sz="2800" spc="-1" strike="noStrike">
                <a:solidFill>
                  <a:srgbClr val="000000"/>
                </a:solidFill>
                <a:latin typeface="Calibri Light"/>
                <a:ea typeface="DejaVu Sans"/>
              </a:rPr>
              <a:t>Welke keuzes heb ik?</a:t>
            </a:r>
            <a:endParaRPr b="0" lang="en-US" sz="2800" spc="-1" strike="noStrike">
              <a:latin typeface="Arial"/>
            </a:endParaRPr>
          </a:p>
          <a:p>
            <a:pPr marL="457200">
              <a:lnSpc>
                <a:spcPct val="90000"/>
              </a:lnSpc>
              <a:spcBef>
                <a:spcPts val="499"/>
              </a:spcBef>
              <a:buNone/>
            </a:pPr>
            <a:r>
              <a:rPr b="0" lang="en-GB" sz="2800" spc="-1" strike="noStrike">
                <a:solidFill>
                  <a:srgbClr val="000000"/>
                </a:solidFill>
                <a:latin typeface="Calibri Light"/>
                <a:ea typeface="DejaVu Sans"/>
              </a:rPr>
              <a:t>	</a:t>
            </a:r>
            <a:r>
              <a:rPr b="0" lang="en-GB" sz="2800" spc="-1" strike="noStrike">
                <a:solidFill>
                  <a:srgbClr val="000000"/>
                </a:solidFill>
                <a:latin typeface="Calibri Light"/>
                <a:ea typeface="DejaVu Sans"/>
              </a:rPr>
              <a:t>Hoeveel stroom verbruik je?</a:t>
            </a:r>
            <a:endParaRPr b="0" lang="en-US" sz="2800" spc="-1" strike="noStrike">
              <a:latin typeface="Arial"/>
            </a:endParaRPr>
          </a:p>
          <a:p>
            <a:pPr marL="457200">
              <a:lnSpc>
                <a:spcPct val="90000"/>
              </a:lnSpc>
              <a:spcBef>
                <a:spcPts val="499"/>
              </a:spcBef>
              <a:buNone/>
            </a:pPr>
            <a:r>
              <a:rPr b="0" lang="en-GB" sz="2800" spc="-1" strike="noStrike">
                <a:solidFill>
                  <a:srgbClr val="000000"/>
                </a:solidFill>
                <a:latin typeface="Calibri Light"/>
                <a:ea typeface="DejaVu Sans"/>
              </a:rPr>
              <a:t>	</a:t>
            </a:r>
            <a:r>
              <a:rPr b="0" lang="en-GB" sz="2800" spc="-1" strike="noStrike">
                <a:solidFill>
                  <a:srgbClr val="000000"/>
                </a:solidFill>
                <a:latin typeface="Calibri Light"/>
                <a:ea typeface="DejaVu Sans"/>
              </a:rPr>
              <a:t>Onderhoudscontract?</a:t>
            </a:r>
            <a:endParaRPr b="0" lang="en-US" sz="2800" spc="-1" strike="noStrike">
              <a:latin typeface="Arial"/>
            </a:endParaRPr>
          </a:p>
          <a:p>
            <a:pPr marL="457200">
              <a:lnSpc>
                <a:spcPct val="90000"/>
              </a:lnSpc>
              <a:spcBef>
                <a:spcPts val="1001"/>
              </a:spcBef>
              <a:buNone/>
            </a:pPr>
            <a:r>
              <a:rPr b="0" lang="en-GB" sz="2800" spc="-1" strike="noStrike">
                <a:solidFill>
                  <a:srgbClr val="000000"/>
                </a:solidFill>
                <a:latin typeface="Calibri Light"/>
                <a:ea typeface="DejaVu Sans"/>
              </a:rPr>
              <a:t>Deel 2: Energiecafé</a:t>
            </a:r>
            <a:endParaRPr b="0" lang="en-US" sz="2800" spc="-1" strike="noStrike">
              <a:latin typeface="Arial"/>
            </a:endParaRPr>
          </a:p>
          <a:p>
            <a:pPr marL="457200">
              <a:lnSpc>
                <a:spcPct val="90000"/>
              </a:lnSpc>
              <a:spcBef>
                <a:spcPts val="499"/>
              </a:spcBef>
              <a:buNone/>
            </a:pPr>
            <a:r>
              <a:rPr b="0" lang="en-GB" sz="2800" spc="-1" strike="noStrike">
                <a:solidFill>
                  <a:srgbClr val="000000"/>
                </a:solidFill>
                <a:latin typeface="Calibri Light"/>
                <a:ea typeface="DejaVu Sans"/>
              </a:rPr>
              <a:t>	</a:t>
            </a:r>
            <a:r>
              <a:rPr b="0" lang="en-GB" sz="2800" spc="-1" strike="noStrike">
                <a:solidFill>
                  <a:srgbClr val="000000"/>
                </a:solidFill>
                <a:latin typeface="Calibri Light"/>
                <a:ea typeface="DejaVu Sans"/>
              </a:rPr>
              <a:t>?</a:t>
            </a:r>
            <a:endParaRPr b="0" lang="en-US" sz="2800" spc="-1" strike="noStrike">
              <a:latin typeface="Arial"/>
            </a:endParaRPr>
          </a:p>
          <a:p>
            <a:pPr marL="457200">
              <a:lnSpc>
                <a:spcPct val="90000"/>
              </a:lnSpc>
              <a:spcBef>
                <a:spcPts val="499"/>
              </a:spcBef>
              <a:buNone/>
            </a:pPr>
            <a:r>
              <a:rPr b="0" lang="en-GB" sz="2800" spc="-1" strike="noStrike">
                <a:solidFill>
                  <a:srgbClr val="000000"/>
                </a:solidFill>
                <a:latin typeface="Calibri Light"/>
                <a:ea typeface="DejaVu Sans"/>
              </a:rPr>
              <a:t>	</a:t>
            </a:r>
            <a:endParaRPr b="0" lang="en-US" sz="2800" spc="-1" strike="noStrike">
              <a:latin typeface="Arial"/>
            </a:endParaRPr>
          </a:p>
        </p:txBody>
      </p:sp>
      <p:pic>
        <p:nvPicPr>
          <p:cNvPr id="175" name="Afbeelding 5" descr=""/>
          <p:cNvPicPr/>
          <p:nvPr/>
        </p:nvPicPr>
        <p:blipFill>
          <a:blip r:embed="rId1"/>
          <a:stretch/>
        </p:blipFill>
        <p:spPr>
          <a:xfrm>
            <a:off x="10524960" y="546480"/>
            <a:ext cx="1233000" cy="96264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CustomShape 1"/>
          <p:cNvSpPr/>
          <p:nvPr/>
        </p:nvSpPr>
        <p:spPr>
          <a:xfrm>
            <a:off x="838080" y="365040"/>
            <a:ext cx="10509840" cy="1319760"/>
          </a:xfrm>
          <a:prstGeom prst="rect">
            <a:avLst/>
          </a:prstGeom>
          <a:noFill/>
          <a:ln w="0">
            <a:noFill/>
          </a:ln>
        </p:spPr>
        <p:style>
          <a:lnRef idx="0"/>
          <a:fillRef idx="0"/>
          <a:effectRef idx="0"/>
          <a:fontRef idx="minor"/>
        </p:style>
        <p:txBody>
          <a:bodyPr lIns="90000" rIns="90000" tIns="45000" bIns="45000" anchor="ctr">
            <a:noAutofit/>
          </a:bodyPr>
          <a:p>
            <a:pPr>
              <a:lnSpc>
                <a:spcPct val="90000"/>
              </a:lnSpc>
              <a:buNone/>
            </a:pPr>
            <a:r>
              <a:rPr b="0" lang="en-GB" sz="4400" spc="-1" strike="noStrike">
                <a:solidFill>
                  <a:srgbClr val="000000"/>
                </a:solidFill>
                <a:latin typeface="Calibri Light"/>
                <a:ea typeface="DejaVu Sans"/>
              </a:rPr>
              <a:t>Even voorstellen: wij zijn Meerkracht!</a:t>
            </a:r>
            <a:endParaRPr b="0" lang="en-US" sz="4400" spc="-1" strike="noStrike">
              <a:latin typeface="Arial"/>
            </a:endParaRPr>
          </a:p>
        </p:txBody>
      </p:sp>
      <p:sp>
        <p:nvSpPr>
          <p:cNvPr id="177" name="CustomShape 2"/>
          <p:cNvSpPr/>
          <p:nvPr/>
        </p:nvSpPr>
        <p:spPr>
          <a:xfrm>
            <a:off x="838080" y="1825560"/>
            <a:ext cx="10509840" cy="4345560"/>
          </a:xfrm>
          <a:prstGeom prst="rect">
            <a:avLst/>
          </a:prstGeom>
          <a:noFill/>
          <a:ln w="0">
            <a:noFill/>
          </a:ln>
        </p:spPr>
        <p:style>
          <a:lnRef idx="0"/>
          <a:fillRef idx="0"/>
          <a:effectRef idx="0"/>
          <a:fontRef idx="minor"/>
        </p:style>
        <p:txBody>
          <a:bodyPr lIns="90000" rIns="90000" tIns="45000" bIns="45000" anchor="t">
            <a:normAutofit fontScale="99000"/>
          </a:bodyPr>
          <a:p>
            <a:pPr marL="228600" indent="-222840">
              <a:lnSpc>
                <a:spcPct val="90000"/>
              </a:lnSpc>
              <a:spcBef>
                <a:spcPts val="1001"/>
              </a:spcBef>
              <a:buClr>
                <a:srgbClr val="000000"/>
              </a:buClr>
              <a:buFont typeface="Arial"/>
              <a:buChar char="•"/>
            </a:pPr>
            <a:r>
              <a:rPr b="0" lang="en-GB" sz="2800" spc="-1" strike="noStrike">
                <a:solidFill>
                  <a:srgbClr val="000000"/>
                </a:solidFill>
                <a:latin typeface="Calibri"/>
                <a:ea typeface="DejaVu Sans"/>
              </a:rPr>
              <a:t>Visie</a:t>
            </a:r>
            <a:endParaRPr b="0" lang="en-US" sz="2800" spc="-1" strike="noStrike">
              <a:latin typeface="Arial"/>
            </a:endParaRPr>
          </a:p>
          <a:p>
            <a:pPr marL="719280">
              <a:lnSpc>
                <a:spcPct val="90000"/>
              </a:lnSpc>
              <a:spcBef>
                <a:spcPts val="1800"/>
              </a:spcBef>
              <a:spcAft>
                <a:spcPts val="1800"/>
              </a:spcAft>
              <a:buNone/>
            </a:pPr>
            <a:r>
              <a:rPr b="0" i="1" lang="en-GB" sz="2400" spc="-1" strike="noStrike">
                <a:solidFill>
                  <a:srgbClr val="000000"/>
                </a:solidFill>
                <a:latin typeface="Calibri"/>
                <a:ea typeface="DejaVu Sans"/>
              </a:rPr>
              <a:t>In de nabije toekomst is de energievoorziening duurzaam en voor een belangrijk deel lokaal. Die toekomst komt er doordat wij als bewoners daar samen aan bijdragen.</a:t>
            </a:r>
            <a:endParaRPr b="0" lang="en-US" sz="2400" spc="-1" strike="noStrike">
              <a:latin typeface="Arial"/>
            </a:endParaRPr>
          </a:p>
          <a:p>
            <a:pPr marL="228600" indent="-222840">
              <a:lnSpc>
                <a:spcPct val="90000"/>
              </a:lnSpc>
              <a:spcBef>
                <a:spcPts val="1001"/>
              </a:spcBef>
              <a:buClr>
                <a:srgbClr val="000000"/>
              </a:buClr>
              <a:buFont typeface="Arial"/>
              <a:buChar char="•"/>
            </a:pPr>
            <a:r>
              <a:rPr b="0" lang="en-GB" sz="2800" spc="-1" strike="noStrike">
                <a:solidFill>
                  <a:srgbClr val="000000"/>
                </a:solidFill>
                <a:latin typeface="Calibri"/>
                <a:ea typeface="DejaVu Sans"/>
              </a:rPr>
              <a:t>Missie</a:t>
            </a:r>
            <a:endParaRPr b="0" lang="en-US" sz="2800" spc="-1" strike="noStrike">
              <a:latin typeface="Arial"/>
            </a:endParaRPr>
          </a:p>
          <a:p>
            <a:pPr marL="719280">
              <a:lnSpc>
                <a:spcPct val="90000"/>
              </a:lnSpc>
              <a:spcBef>
                <a:spcPts val="1800"/>
              </a:spcBef>
              <a:spcAft>
                <a:spcPts val="1800"/>
              </a:spcAft>
              <a:buNone/>
            </a:pPr>
            <a:r>
              <a:rPr b="0" i="1" lang="en-GB" sz="1800" spc="-1" strike="noStrike">
                <a:solidFill>
                  <a:srgbClr val="000000"/>
                </a:solidFill>
                <a:latin typeface="Calibri"/>
                <a:ea typeface="DejaVu Sans"/>
              </a:rPr>
              <a:t>Meerstad is het eerste aardgasvrije dorp van Nederland, daar zijn we trots op. De coöperatie Meerkracht wil van Meerstad een woonomgeving maken die niet alleen op papier maar ook in realiteit energieneutraal is.</a:t>
            </a:r>
            <a:br>
              <a:rPr sz="1800"/>
            </a:br>
            <a:r>
              <a:rPr b="0" i="1" lang="en-GB" sz="1800" spc="-1" strike="noStrike">
                <a:solidFill>
                  <a:srgbClr val="000000"/>
                </a:solidFill>
                <a:latin typeface="Calibri"/>
                <a:ea typeface="DejaVu Sans"/>
              </a:rPr>
              <a:t>Dit vereist allereerst </a:t>
            </a:r>
            <a:r>
              <a:rPr b="1" i="1" lang="en-GB" sz="2200" spc="-1" strike="noStrike">
                <a:solidFill>
                  <a:srgbClr val="000000"/>
                </a:solidFill>
                <a:latin typeface="Calibri"/>
                <a:ea typeface="DejaVu Sans"/>
              </a:rPr>
              <a:t>besparen en eigen energieopwekking</a:t>
            </a:r>
            <a:r>
              <a:rPr b="1" i="1" lang="en-GB" sz="2600" spc="-1" strike="noStrike">
                <a:solidFill>
                  <a:srgbClr val="000000"/>
                </a:solidFill>
                <a:latin typeface="Calibri"/>
                <a:ea typeface="DejaVu Sans"/>
              </a:rPr>
              <a:t>, </a:t>
            </a:r>
            <a:r>
              <a:rPr b="1" i="1" lang="en-GB" sz="2200" spc="-1" strike="noStrike">
                <a:solidFill>
                  <a:srgbClr val="000000"/>
                </a:solidFill>
                <a:latin typeface="Calibri"/>
                <a:ea typeface="DejaVu Sans"/>
              </a:rPr>
              <a:t>en ook slim gebruik en opslag</a:t>
            </a:r>
            <a:r>
              <a:rPr b="0" i="1" lang="en-GB" sz="2000" spc="-1" strike="noStrike">
                <a:solidFill>
                  <a:srgbClr val="000000"/>
                </a:solidFill>
                <a:latin typeface="Calibri"/>
                <a:ea typeface="DejaVu Sans"/>
              </a:rPr>
              <a:t>.</a:t>
            </a:r>
            <a:r>
              <a:rPr b="0" i="1" lang="en-GB" sz="1800" spc="-1" strike="noStrike">
                <a:solidFill>
                  <a:srgbClr val="000000"/>
                </a:solidFill>
                <a:latin typeface="Calibri"/>
                <a:ea typeface="DejaVu Sans"/>
              </a:rPr>
              <a:t> Daarnaast steunt of ontwikkelt ze ook andere initiatieven die bijdragen aan bewustzijn over het belang van duurzaamheid.</a:t>
            </a:r>
            <a:endParaRPr b="0" lang="en-US" sz="1800" spc="-1" strike="noStrike">
              <a:latin typeface="Arial"/>
            </a:endParaRPr>
          </a:p>
          <a:p>
            <a:pPr marL="719280">
              <a:lnSpc>
                <a:spcPct val="90000"/>
              </a:lnSpc>
              <a:spcBef>
                <a:spcPts val="1001"/>
              </a:spcBef>
              <a:buNone/>
            </a:pPr>
            <a:endParaRPr b="0" lang="en-US" sz="1800" spc="-1" strike="noStrike">
              <a:latin typeface="Arial"/>
            </a:endParaRPr>
          </a:p>
        </p:txBody>
      </p:sp>
      <p:pic>
        <p:nvPicPr>
          <p:cNvPr id="178" name="Afbeelding 5" descr=""/>
          <p:cNvPicPr/>
          <p:nvPr/>
        </p:nvPicPr>
        <p:blipFill>
          <a:blip r:embed="rId1"/>
          <a:stretch/>
        </p:blipFill>
        <p:spPr>
          <a:xfrm>
            <a:off x="10524960" y="546120"/>
            <a:ext cx="1233000" cy="96264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 name="CustomShape 1"/>
          <p:cNvSpPr/>
          <p:nvPr/>
        </p:nvSpPr>
        <p:spPr>
          <a:xfrm>
            <a:off x="838080" y="365040"/>
            <a:ext cx="10509840" cy="1319760"/>
          </a:xfrm>
          <a:prstGeom prst="rect">
            <a:avLst/>
          </a:prstGeom>
          <a:noFill/>
          <a:ln w="0">
            <a:noFill/>
          </a:ln>
        </p:spPr>
        <p:style>
          <a:lnRef idx="0"/>
          <a:fillRef idx="0"/>
          <a:effectRef idx="0"/>
          <a:fontRef idx="minor"/>
        </p:style>
        <p:txBody>
          <a:bodyPr lIns="90000" rIns="90000" tIns="45000" bIns="45000" anchor="ctr">
            <a:noAutofit/>
          </a:bodyPr>
          <a:p>
            <a:pPr>
              <a:lnSpc>
                <a:spcPct val="90000"/>
              </a:lnSpc>
              <a:buNone/>
            </a:pPr>
            <a:r>
              <a:rPr b="0" lang="en-GB" sz="4400" spc="-1" strike="noStrike">
                <a:solidFill>
                  <a:srgbClr val="000000"/>
                </a:solidFill>
                <a:latin typeface="Calibri Light"/>
                <a:ea typeface="DejaVu Sans"/>
              </a:rPr>
              <a:t>Even voorstellen: wij zijn Meerkracht!</a:t>
            </a:r>
            <a:endParaRPr b="0" lang="en-US" sz="4400" spc="-1" strike="noStrike">
              <a:latin typeface="Arial"/>
            </a:endParaRPr>
          </a:p>
        </p:txBody>
      </p:sp>
      <p:sp>
        <p:nvSpPr>
          <p:cNvPr id="180" name="CustomShape 2"/>
          <p:cNvSpPr/>
          <p:nvPr/>
        </p:nvSpPr>
        <p:spPr>
          <a:xfrm>
            <a:off x="838080" y="1825560"/>
            <a:ext cx="10509840" cy="4345560"/>
          </a:xfrm>
          <a:prstGeom prst="rect">
            <a:avLst/>
          </a:prstGeom>
          <a:noFill/>
          <a:ln w="0">
            <a:noFill/>
          </a:ln>
        </p:spPr>
        <p:style>
          <a:lnRef idx="0"/>
          <a:fillRef idx="0"/>
          <a:effectRef idx="0"/>
          <a:fontRef idx="minor"/>
        </p:style>
        <p:txBody>
          <a:bodyPr lIns="90000" rIns="90000" tIns="45000" bIns="45000" anchor="t">
            <a:normAutofit/>
          </a:bodyPr>
          <a:p>
            <a:pPr>
              <a:lnSpc>
                <a:spcPct val="90000"/>
              </a:lnSpc>
              <a:spcBef>
                <a:spcPts val="1001"/>
              </a:spcBef>
              <a:buNone/>
            </a:pPr>
            <a:endParaRPr b="0" lang="en-US" sz="1800" spc="-1" strike="noStrike">
              <a:latin typeface="Arial"/>
            </a:endParaRPr>
          </a:p>
          <a:p>
            <a:pPr marL="114480" algn="just">
              <a:lnSpc>
                <a:spcPct val="100000"/>
              </a:lnSpc>
              <a:buNone/>
            </a:pPr>
            <a:r>
              <a:rPr b="0" i="1" lang="en-GB" sz="1800" spc="-1" strike="noStrike">
                <a:solidFill>
                  <a:srgbClr val="000000"/>
                </a:solidFill>
                <a:latin typeface="Calibri"/>
                <a:ea typeface="DejaVu Sans"/>
              </a:rPr>
              <a:t>Samen bouwen we aan een mooie woonwijk en helpen we elkaar om de juiste keuzes te maken door ervaring en kennis te delen. Daarom hebben wij, inwoners van Meerstad, in 2017 een coöperatieve vereniging opgericht om elkaar te helpen met energievraagstukken, hebben we een zonnedak gerealiseerd, en zijn we bezig om Meerstad nog groener te maken. We zetten ons in voor onze leden en het groen in de buurt. </a:t>
            </a:r>
            <a:endParaRPr b="0" lang="en-US" sz="1800" spc="-1" strike="noStrike">
              <a:latin typeface="Arial"/>
            </a:endParaRPr>
          </a:p>
        </p:txBody>
      </p:sp>
      <p:pic>
        <p:nvPicPr>
          <p:cNvPr id="181" name="Afbeelding 5" descr=""/>
          <p:cNvPicPr/>
          <p:nvPr/>
        </p:nvPicPr>
        <p:blipFill>
          <a:blip r:embed="rId1"/>
          <a:stretch/>
        </p:blipFill>
        <p:spPr>
          <a:xfrm>
            <a:off x="10524960" y="546120"/>
            <a:ext cx="1233000" cy="96264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2" name="Afbeelding 282" descr=""/>
          <p:cNvPicPr/>
          <p:nvPr/>
        </p:nvPicPr>
        <p:blipFill>
          <a:blip r:embed="rId1"/>
          <a:stretch/>
        </p:blipFill>
        <p:spPr>
          <a:xfrm>
            <a:off x="936000" y="2109240"/>
            <a:ext cx="7043040" cy="2642040"/>
          </a:xfrm>
          <a:prstGeom prst="rect">
            <a:avLst/>
          </a:prstGeom>
          <a:ln w="0">
            <a:noFill/>
          </a:ln>
        </p:spPr>
      </p:pic>
      <p:pic>
        <p:nvPicPr>
          <p:cNvPr id="183" name="Afbeelding 161" descr=""/>
          <p:cNvPicPr/>
          <p:nvPr/>
        </p:nvPicPr>
        <p:blipFill>
          <a:blip r:embed="rId2"/>
          <a:stretch/>
        </p:blipFill>
        <p:spPr>
          <a:xfrm>
            <a:off x="8208000" y="3544920"/>
            <a:ext cx="3602520" cy="3013560"/>
          </a:xfrm>
          <a:prstGeom prst="rect">
            <a:avLst/>
          </a:prstGeom>
          <a:ln w="0">
            <a:noFill/>
          </a:ln>
        </p:spPr>
      </p:pic>
      <p:sp>
        <p:nvSpPr>
          <p:cNvPr id="184" name="CustomShape 1"/>
          <p:cNvSpPr/>
          <p:nvPr/>
        </p:nvSpPr>
        <p:spPr>
          <a:xfrm>
            <a:off x="1554480" y="6035040"/>
            <a:ext cx="732240" cy="341640"/>
          </a:xfrm>
          <a:prstGeom prst="rect">
            <a:avLst/>
          </a:prstGeom>
          <a:noFill/>
          <a:ln w="0">
            <a:noFill/>
          </a:ln>
        </p:spPr>
        <p:style>
          <a:lnRef idx="0"/>
          <a:fillRef idx="0"/>
          <a:effectRef idx="0"/>
          <a:fontRef idx="minor"/>
        </p:style>
      </p:sp>
      <p:pic>
        <p:nvPicPr>
          <p:cNvPr id="185" name="Afbeelding 285" descr=""/>
          <p:cNvPicPr/>
          <p:nvPr/>
        </p:nvPicPr>
        <p:blipFill>
          <a:blip r:embed="rId3"/>
          <a:stretch/>
        </p:blipFill>
        <p:spPr>
          <a:xfrm>
            <a:off x="72000" y="72000"/>
            <a:ext cx="4302720" cy="2663280"/>
          </a:xfrm>
          <a:prstGeom prst="rect">
            <a:avLst/>
          </a:prstGeom>
          <a:ln w="0">
            <a:noFill/>
          </a:ln>
        </p:spPr>
      </p:pic>
      <p:pic>
        <p:nvPicPr>
          <p:cNvPr id="186" name="Afbeelding 286" descr=""/>
          <p:cNvPicPr/>
          <p:nvPr/>
        </p:nvPicPr>
        <p:blipFill>
          <a:blip r:embed="rId4"/>
          <a:stretch/>
        </p:blipFill>
        <p:spPr>
          <a:xfrm>
            <a:off x="3240000" y="1260000"/>
            <a:ext cx="3887280" cy="2915280"/>
          </a:xfrm>
          <a:prstGeom prst="rect">
            <a:avLst/>
          </a:prstGeom>
          <a:ln w="0">
            <a:noFill/>
          </a:ln>
        </p:spPr>
      </p:pic>
      <p:pic>
        <p:nvPicPr>
          <p:cNvPr id="187" name="Afbeelding 287" descr=""/>
          <p:cNvPicPr/>
          <p:nvPr/>
        </p:nvPicPr>
        <p:blipFill>
          <a:blip r:embed="rId5"/>
          <a:stretch/>
        </p:blipFill>
        <p:spPr>
          <a:xfrm>
            <a:off x="6300720" y="220320"/>
            <a:ext cx="4354560" cy="3265560"/>
          </a:xfrm>
          <a:prstGeom prst="rect">
            <a:avLst/>
          </a:prstGeom>
          <a:ln w="0">
            <a:noFill/>
          </a:ln>
        </p:spPr>
      </p:pic>
      <p:pic>
        <p:nvPicPr>
          <p:cNvPr id="188" name="Afbeelding 288" descr=""/>
          <p:cNvPicPr/>
          <p:nvPr/>
        </p:nvPicPr>
        <p:blipFill>
          <a:blip r:embed="rId6"/>
          <a:stretch/>
        </p:blipFill>
        <p:spPr>
          <a:xfrm>
            <a:off x="360000" y="3672000"/>
            <a:ext cx="1996560" cy="2823840"/>
          </a:xfrm>
          <a:prstGeom prst="rect">
            <a:avLst/>
          </a:prstGeom>
          <a:ln w="0">
            <a:noFill/>
          </a:ln>
        </p:spPr>
      </p:pic>
      <p:pic>
        <p:nvPicPr>
          <p:cNvPr id="189" name="Afbeelding 289" descr=""/>
          <p:cNvPicPr/>
          <p:nvPr/>
        </p:nvPicPr>
        <p:blipFill>
          <a:blip r:embed="rId7"/>
          <a:stretch/>
        </p:blipFill>
        <p:spPr>
          <a:xfrm>
            <a:off x="4608000" y="3860280"/>
            <a:ext cx="3123360" cy="283500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919</TotalTime>
  <Application>LibreOffice/7.3.7.2$Linux_X86_64 LibreOffice_project/30$Build-2</Application>
  <AppVersion>15.0000</AppVersion>
  <Words>1318</Words>
  <Paragraphs>190</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2019-03-11T20:28:25Z</dcterms:created>
  <dc:creator>Gerard</dc:creator>
  <dc:description/>
  <dc:language>en-BS</dc:language>
  <cp:lastModifiedBy/>
  <dcterms:modified xsi:type="dcterms:W3CDTF">2024-11-27T09:54:19Z</dcterms:modified>
  <cp:revision>98</cp:revision>
  <dc:subject/>
  <dc:title>Jaarverslag 2018</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i4>3</vt:i4>
  </property>
  <property fmtid="{D5CDD505-2E9C-101B-9397-08002B2CF9AE}" pid="3" name="HyperlinksChanged">
    <vt:bool>0</vt:bool>
  </property>
  <property fmtid="{D5CDD505-2E9C-101B-9397-08002B2CF9AE}" pid="4" name="LinksUpToDate">
    <vt:bool>0</vt:bool>
  </property>
  <property fmtid="{D5CDD505-2E9C-101B-9397-08002B2CF9AE}" pid="5" name="MMClips">
    <vt:i4>0</vt:i4>
  </property>
  <property fmtid="{D5CDD505-2E9C-101B-9397-08002B2CF9AE}" pid="6" name="Notes">
    <vt:i4>6</vt:i4>
  </property>
  <property fmtid="{D5CDD505-2E9C-101B-9397-08002B2CF9AE}" pid="7" name="PresentationFormat">
    <vt:lpwstr>Breedbeeld</vt:lpwstr>
  </property>
  <property fmtid="{D5CDD505-2E9C-101B-9397-08002B2CF9AE}" pid="8" name="ScaleCrop">
    <vt:bool>0</vt:bool>
  </property>
  <property fmtid="{D5CDD505-2E9C-101B-9397-08002B2CF9AE}" pid="9" name="ShareDoc">
    <vt:bool>0</vt:bool>
  </property>
  <property fmtid="{D5CDD505-2E9C-101B-9397-08002B2CF9AE}" pid="10" name="Slides">
    <vt:i4>37</vt:i4>
  </property>
</Properties>
</file>